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6" r:id="rId4"/>
    <p:sldId id="257" r:id="rId5"/>
    <p:sldId id="260" r:id="rId6"/>
    <p:sldId id="259" r:id="rId7"/>
    <p:sldId id="262" r:id="rId8"/>
    <p:sldId id="265" r:id="rId9"/>
    <p:sldId id="261" r:id="rId10"/>
    <p:sldId id="26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김정원" userId="9fa73f78-847e-4f39-9aee-e081b28e72a6" providerId="ADAL" clId="{C70B9C17-394C-4321-8654-432D9CA581E9}"/>
    <pc:docChg chg="undo custSel addSld delSld modSld">
      <pc:chgData name="김정원" userId="9fa73f78-847e-4f39-9aee-e081b28e72a6" providerId="ADAL" clId="{C70B9C17-394C-4321-8654-432D9CA581E9}" dt="2018-01-18T17:04:19.807" v="831" actId="20577"/>
      <pc:docMkLst>
        <pc:docMk/>
      </pc:docMkLst>
      <pc:sldChg chg="modSp add del">
        <pc:chgData name="김정원" userId="9fa73f78-847e-4f39-9aee-e081b28e72a6" providerId="ADAL" clId="{C70B9C17-394C-4321-8654-432D9CA581E9}" dt="2018-01-18T16:58:38.420" v="90" actId="2696"/>
        <pc:sldMkLst>
          <pc:docMk/>
          <pc:sldMk cId="832726294" sldId="266"/>
        </pc:sldMkLst>
        <pc:spChg chg="mod">
          <ac:chgData name="김정원" userId="9fa73f78-847e-4f39-9aee-e081b28e72a6" providerId="ADAL" clId="{C70B9C17-394C-4321-8654-432D9CA581E9}" dt="2018-01-18T16:57:25.657" v="23"/>
          <ac:spMkLst>
            <pc:docMk/>
            <pc:sldMk cId="832726294" sldId="266"/>
            <ac:spMk id="2" creationId="{4BE720FE-2360-41D4-91D8-958D8B973960}"/>
          </ac:spMkLst>
        </pc:spChg>
        <pc:spChg chg="mod">
          <ac:chgData name="김정원" userId="9fa73f78-847e-4f39-9aee-e081b28e72a6" providerId="ADAL" clId="{C70B9C17-394C-4321-8654-432D9CA581E9}" dt="2018-01-18T16:57:37.783" v="89" actId="20577"/>
          <ac:spMkLst>
            <pc:docMk/>
            <pc:sldMk cId="832726294" sldId="266"/>
            <ac:spMk id="3" creationId="{84DEB423-C11D-44D4-B154-DA3B9D47308D}"/>
          </ac:spMkLst>
        </pc:spChg>
      </pc:sldChg>
      <pc:sldChg chg="modSp add">
        <pc:chgData name="김정원" userId="9fa73f78-847e-4f39-9aee-e081b28e72a6" providerId="ADAL" clId="{C70B9C17-394C-4321-8654-432D9CA581E9}" dt="2018-01-18T17:04:19.807" v="831" actId="20577"/>
        <pc:sldMkLst>
          <pc:docMk/>
          <pc:sldMk cId="4286598277" sldId="266"/>
        </pc:sldMkLst>
        <pc:spChg chg="mod">
          <ac:chgData name="김정원" userId="9fa73f78-847e-4f39-9aee-e081b28e72a6" providerId="ADAL" clId="{C70B9C17-394C-4321-8654-432D9CA581E9}" dt="2018-01-18T17:04:19.807" v="831" actId="20577"/>
          <ac:spMkLst>
            <pc:docMk/>
            <pc:sldMk cId="4286598277" sldId="266"/>
            <ac:spMk id="3" creationId="{AF01E192-F473-4F67-A151-6E2E9293B5F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520ACB-B516-402E-9E88-715D4E16B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2B8B15E-7E34-408C-BDA8-F8A0FA93E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88D8B55-CA8D-491A-BF61-BC5B2816B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E0FAE6A-5B9D-4258-8F58-AA104C9D8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211322-9A43-40DE-89BE-8B17CCA5E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391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9535B2-CCF2-4639-99EA-64F446DE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BF7387-6B5B-4D4F-9FAE-071700B15A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7F2E97-5B9F-40A3-AEB2-691443E4A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77AE7B-9267-46D3-852E-ABEC75396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948DF6-DB74-4370-9B1B-4A89A1F91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16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D0C5A-A6A5-4513-BE3F-3A9C73909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24CC153-FB38-426C-BBCE-867A41523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9CABCDA-9FA8-45C6-B00C-7CA872AD2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83A5B0-6512-4FB3-9083-039E7BA61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7C3690-1AEF-4BEB-B6E8-346EE3B0D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6086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0FE44C-DBCC-4295-8B44-6872FD75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38C123-72B3-4CDD-8276-C08738FC98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E720A0C-DF76-4DE1-9BA6-6F88674463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B712117-9C16-4D5F-85F3-9C9ACFE60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4541C2-87C8-4579-BAF2-B9183E0E5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344B56-DDA5-448D-AD56-73AA37A97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066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0AF000-D1FD-4D63-BCC0-8B9C00A81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E4926B2-44B1-49D9-979D-F6244E0CE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264103-D0CE-431C-8A86-3C73EB1A6B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77FFD8D-622D-44D6-A960-2A59A3A6D8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60DDF84-560A-40E2-A44B-D9D6A51B35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3E2D7EC-BFD5-4966-BA53-E1B084DC4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4BF940C-FD55-4968-91A2-FD47F9F9E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F70DDB3-ACB7-4ECB-8A1F-ED043C8B0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47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F82209-941F-4FDF-A5A2-BEBFF5CE2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8179B58-C99A-471F-90C7-63B950D1C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DCAE795-9AB3-4871-9AA1-3DFD9311B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58D262-9F38-4064-8152-046AC517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66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C662CA2-2DDF-4C38-ACF3-6BE7307C1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61AAF40-ED9D-4720-92F2-A29A95D64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975046-B598-4E3E-B41E-34E290282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3048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F757C-BFE7-489F-90A0-D1FAE1333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2A7E88-DE1B-4168-813C-BAB9F940C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412CC48-623D-4AF4-8402-A520FDB79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06BA03D-6D74-4B1D-AA02-83D95588A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DE694B-CDFB-4A6B-947C-12E70114D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2680072-8538-463D-BDCF-2970C534D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304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7191AE-1258-47D6-A10D-C57CE50C0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4770E54-875A-4B05-AE2E-07FA18EFDF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8151317-7E5C-4DD8-A950-E663D57E9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5FDDA7-1595-4212-8504-273BFF388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F38F09-9653-4951-8264-66104FC81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12CE7A-F109-49D3-BBFC-0E123CCD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651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D03750-958D-456B-9446-ECD5235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4F90C3F-9161-4FB0-BA11-DA10CAD91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29D6C6-702E-4250-B1E3-478F3307A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07CEEE-C0D0-48B8-84FA-816733FEB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41EDA6-997A-4A5D-B220-77815A44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682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F5D408A-5BED-4C24-A20F-3D9C6B2A53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062B240-5FAE-4D12-8159-E91ADCB4EA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6977A9-19FC-4DDE-8CDB-0D7A65588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96BBE0-0F30-4100-9CCA-5E4CF51F4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5C3E32-245E-43E0-BE05-37FFB5D40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380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D28552E-2BDD-46F1-80A7-AC2879E2E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430F21F-80FD-4C33-BEF2-4B84F758C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3F8F28-988E-4CBD-9ED8-BD82887359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97BD8-08E4-46F1-996C-D49D74523C27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B02163-D8C9-42B5-BCE4-26E6036D85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989286-0D62-42B3-BF40-59BCDCA06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2A7AB-F9FB-4ADF-8A30-FFD8FD44E5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7055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A1E937-8CC1-43D5-992A-3AB866F5AD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2233,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 </a:t>
            </a:r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시내버스 </a:t>
            </a:r>
            <a:b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</a:b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노선 개편 제안서</a:t>
            </a:r>
          </a:p>
        </p:txBody>
      </p:sp>
    </p:spTree>
    <p:extLst>
      <p:ext uri="{BB962C8B-B14F-4D97-AF65-F5344CB8AC3E}">
        <p14:creationId xmlns:p14="http://schemas.microsoft.com/office/powerpoint/2010/main" val="271236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459737"/>
            <a:ext cx="6178488" cy="5083112"/>
          </a:xfrm>
        </p:spPr>
        <p:txBody>
          <a:bodyPr/>
          <a:lstStyle/>
          <a:p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</a:p>
          <a:p>
            <a:pPr marL="0" indent="0" algn="ctr">
              <a:buNone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상왕십리역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</a:p>
          <a:p>
            <a:pPr marL="0" indent="0" algn="ctr">
              <a:buNone/>
            </a:pP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 경유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행당역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응봉동</a:t>
            </a:r>
            <a:endParaRPr lang="en-US" altLang="ko-KR" dirty="0">
              <a:solidFill>
                <a:srgbClr val="0070C0"/>
              </a:solidFill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 algn="ctr">
              <a:buNone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제안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</a:p>
          <a:p>
            <a:pPr marL="0" indent="0" algn="ctr">
              <a:buNone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상왕십리역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</a:p>
          <a:p>
            <a:pPr marL="0" indent="0" algn="ctr">
              <a:buNone/>
            </a:pP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왕십리역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행당역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금호로 경유</a:t>
            </a:r>
            <a:endParaRPr lang="en-US" altLang="ko-KR" dirty="0">
              <a:solidFill>
                <a:srgbClr val="0070C0"/>
              </a:solidFill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 algn="ctr">
              <a:buNone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654D07D-CA29-47B1-9AC5-DFB28839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37" y="1459737"/>
            <a:ext cx="5083113" cy="5083113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6F0E6C5-E509-44D1-8349-1E0691D93F3B}"/>
              </a:ext>
            </a:extLst>
          </p:cNvPr>
          <p:cNvSpPr/>
          <p:nvPr/>
        </p:nvSpPr>
        <p:spPr>
          <a:xfrm>
            <a:off x="908304" y="1603249"/>
            <a:ext cx="3011424" cy="4871715"/>
          </a:xfrm>
          <a:custGeom>
            <a:avLst/>
            <a:gdLst>
              <a:gd name="connsiteX0" fmla="*/ 1975104 w 3011424"/>
              <a:gd name="connsiteY0" fmla="*/ 0 h 3761232"/>
              <a:gd name="connsiteX1" fmla="*/ 1956816 w 3011424"/>
              <a:gd name="connsiteY1" fmla="*/ 944880 h 3761232"/>
              <a:gd name="connsiteX2" fmla="*/ 2487168 w 3011424"/>
              <a:gd name="connsiteY2" fmla="*/ 1219200 h 3761232"/>
              <a:gd name="connsiteX3" fmla="*/ 2871216 w 3011424"/>
              <a:gd name="connsiteY3" fmla="*/ 1517904 h 3761232"/>
              <a:gd name="connsiteX4" fmla="*/ 3011424 w 3011424"/>
              <a:gd name="connsiteY4" fmla="*/ 1627632 h 3761232"/>
              <a:gd name="connsiteX5" fmla="*/ 2194560 w 3011424"/>
              <a:gd name="connsiteY5" fmla="*/ 2426208 h 3761232"/>
              <a:gd name="connsiteX6" fmla="*/ 2023872 w 3011424"/>
              <a:gd name="connsiteY6" fmla="*/ 2450592 h 3761232"/>
              <a:gd name="connsiteX7" fmla="*/ 1389888 w 3011424"/>
              <a:gd name="connsiteY7" fmla="*/ 2852928 h 3761232"/>
              <a:gd name="connsiteX8" fmla="*/ 920496 w 3011424"/>
              <a:gd name="connsiteY8" fmla="*/ 2980944 h 3761232"/>
              <a:gd name="connsiteX9" fmla="*/ 512064 w 3011424"/>
              <a:gd name="connsiteY9" fmla="*/ 2987040 h 3761232"/>
              <a:gd name="connsiteX10" fmla="*/ 371856 w 3011424"/>
              <a:gd name="connsiteY10" fmla="*/ 3084576 h 3761232"/>
              <a:gd name="connsiteX11" fmla="*/ 371856 w 3011424"/>
              <a:gd name="connsiteY11" fmla="*/ 3200400 h 3761232"/>
              <a:gd name="connsiteX12" fmla="*/ 0 w 3011424"/>
              <a:gd name="connsiteY12" fmla="*/ 3236976 h 3761232"/>
              <a:gd name="connsiteX13" fmla="*/ 256032 w 3011424"/>
              <a:gd name="connsiteY13" fmla="*/ 3505200 h 3761232"/>
              <a:gd name="connsiteX14" fmla="*/ 585216 w 3011424"/>
              <a:gd name="connsiteY14" fmla="*/ 3602736 h 3761232"/>
              <a:gd name="connsiteX15" fmla="*/ 957072 w 3011424"/>
              <a:gd name="connsiteY15" fmla="*/ 3761232 h 3761232"/>
              <a:gd name="connsiteX0" fmla="*/ 1975104 w 3011424"/>
              <a:gd name="connsiteY0" fmla="*/ 0 h 3785616"/>
              <a:gd name="connsiteX1" fmla="*/ 1956816 w 3011424"/>
              <a:gd name="connsiteY1" fmla="*/ 944880 h 3785616"/>
              <a:gd name="connsiteX2" fmla="*/ 2487168 w 3011424"/>
              <a:gd name="connsiteY2" fmla="*/ 1219200 h 3785616"/>
              <a:gd name="connsiteX3" fmla="*/ 2871216 w 3011424"/>
              <a:gd name="connsiteY3" fmla="*/ 1517904 h 3785616"/>
              <a:gd name="connsiteX4" fmla="*/ 3011424 w 3011424"/>
              <a:gd name="connsiteY4" fmla="*/ 1627632 h 3785616"/>
              <a:gd name="connsiteX5" fmla="*/ 2194560 w 3011424"/>
              <a:gd name="connsiteY5" fmla="*/ 2426208 h 3785616"/>
              <a:gd name="connsiteX6" fmla="*/ 2023872 w 3011424"/>
              <a:gd name="connsiteY6" fmla="*/ 2450592 h 3785616"/>
              <a:gd name="connsiteX7" fmla="*/ 1389888 w 3011424"/>
              <a:gd name="connsiteY7" fmla="*/ 2852928 h 3785616"/>
              <a:gd name="connsiteX8" fmla="*/ 920496 w 3011424"/>
              <a:gd name="connsiteY8" fmla="*/ 2980944 h 3785616"/>
              <a:gd name="connsiteX9" fmla="*/ 512064 w 3011424"/>
              <a:gd name="connsiteY9" fmla="*/ 2987040 h 3785616"/>
              <a:gd name="connsiteX10" fmla="*/ 371856 w 3011424"/>
              <a:gd name="connsiteY10" fmla="*/ 3084576 h 3785616"/>
              <a:gd name="connsiteX11" fmla="*/ 371856 w 3011424"/>
              <a:gd name="connsiteY11" fmla="*/ 3200400 h 3785616"/>
              <a:gd name="connsiteX12" fmla="*/ 0 w 3011424"/>
              <a:gd name="connsiteY12" fmla="*/ 3236976 h 3785616"/>
              <a:gd name="connsiteX13" fmla="*/ 256032 w 3011424"/>
              <a:gd name="connsiteY13" fmla="*/ 3505200 h 3785616"/>
              <a:gd name="connsiteX14" fmla="*/ 585216 w 3011424"/>
              <a:gd name="connsiteY14" fmla="*/ 3602736 h 3785616"/>
              <a:gd name="connsiteX15" fmla="*/ 944880 w 3011424"/>
              <a:gd name="connsiteY15" fmla="*/ 3785616 h 3785616"/>
              <a:gd name="connsiteX0" fmla="*/ 1975104 w 3011424"/>
              <a:gd name="connsiteY0" fmla="*/ 0 h 3794871"/>
              <a:gd name="connsiteX1" fmla="*/ 1956816 w 3011424"/>
              <a:gd name="connsiteY1" fmla="*/ 944880 h 3794871"/>
              <a:gd name="connsiteX2" fmla="*/ 2487168 w 3011424"/>
              <a:gd name="connsiteY2" fmla="*/ 1219200 h 3794871"/>
              <a:gd name="connsiteX3" fmla="*/ 2871216 w 3011424"/>
              <a:gd name="connsiteY3" fmla="*/ 1517904 h 3794871"/>
              <a:gd name="connsiteX4" fmla="*/ 3011424 w 3011424"/>
              <a:gd name="connsiteY4" fmla="*/ 1627632 h 3794871"/>
              <a:gd name="connsiteX5" fmla="*/ 2194560 w 3011424"/>
              <a:gd name="connsiteY5" fmla="*/ 2426208 h 3794871"/>
              <a:gd name="connsiteX6" fmla="*/ 2023872 w 3011424"/>
              <a:gd name="connsiteY6" fmla="*/ 2450592 h 3794871"/>
              <a:gd name="connsiteX7" fmla="*/ 1389888 w 3011424"/>
              <a:gd name="connsiteY7" fmla="*/ 2852928 h 3794871"/>
              <a:gd name="connsiteX8" fmla="*/ 920496 w 3011424"/>
              <a:gd name="connsiteY8" fmla="*/ 2980944 h 3794871"/>
              <a:gd name="connsiteX9" fmla="*/ 512064 w 3011424"/>
              <a:gd name="connsiteY9" fmla="*/ 2987040 h 3794871"/>
              <a:gd name="connsiteX10" fmla="*/ 371856 w 3011424"/>
              <a:gd name="connsiteY10" fmla="*/ 3084576 h 3794871"/>
              <a:gd name="connsiteX11" fmla="*/ 371856 w 3011424"/>
              <a:gd name="connsiteY11" fmla="*/ 3200400 h 3794871"/>
              <a:gd name="connsiteX12" fmla="*/ 0 w 3011424"/>
              <a:gd name="connsiteY12" fmla="*/ 3236976 h 3794871"/>
              <a:gd name="connsiteX13" fmla="*/ 256032 w 3011424"/>
              <a:gd name="connsiteY13" fmla="*/ 3505200 h 3794871"/>
              <a:gd name="connsiteX14" fmla="*/ 585216 w 3011424"/>
              <a:gd name="connsiteY14" fmla="*/ 3602736 h 3794871"/>
              <a:gd name="connsiteX15" fmla="*/ 944880 w 3011424"/>
              <a:gd name="connsiteY15" fmla="*/ 3785616 h 3794871"/>
              <a:gd name="connsiteX16" fmla="*/ 950976 w 3011424"/>
              <a:gd name="connsiteY16" fmla="*/ 3767328 h 3794871"/>
              <a:gd name="connsiteX0" fmla="*/ 1975104 w 3011424"/>
              <a:gd name="connsiteY0" fmla="*/ 0 h 4407426"/>
              <a:gd name="connsiteX1" fmla="*/ 1956816 w 3011424"/>
              <a:gd name="connsiteY1" fmla="*/ 944880 h 4407426"/>
              <a:gd name="connsiteX2" fmla="*/ 2487168 w 3011424"/>
              <a:gd name="connsiteY2" fmla="*/ 1219200 h 4407426"/>
              <a:gd name="connsiteX3" fmla="*/ 2871216 w 3011424"/>
              <a:gd name="connsiteY3" fmla="*/ 1517904 h 4407426"/>
              <a:gd name="connsiteX4" fmla="*/ 3011424 w 3011424"/>
              <a:gd name="connsiteY4" fmla="*/ 1627632 h 4407426"/>
              <a:gd name="connsiteX5" fmla="*/ 2194560 w 3011424"/>
              <a:gd name="connsiteY5" fmla="*/ 2426208 h 4407426"/>
              <a:gd name="connsiteX6" fmla="*/ 2023872 w 3011424"/>
              <a:gd name="connsiteY6" fmla="*/ 2450592 h 4407426"/>
              <a:gd name="connsiteX7" fmla="*/ 1389888 w 3011424"/>
              <a:gd name="connsiteY7" fmla="*/ 2852928 h 4407426"/>
              <a:gd name="connsiteX8" fmla="*/ 920496 w 3011424"/>
              <a:gd name="connsiteY8" fmla="*/ 2980944 h 4407426"/>
              <a:gd name="connsiteX9" fmla="*/ 512064 w 3011424"/>
              <a:gd name="connsiteY9" fmla="*/ 2987040 h 4407426"/>
              <a:gd name="connsiteX10" fmla="*/ 371856 w 3011424"/>
              <a:gd name="connsiteY10" fmla="*/ 3084576 h 4407426"/>
              <a:gd name="connsiteX11" fmla="*/ 371856 w 3011424"/>
              <a:gd name="connsiteY11" fmla="*/ 3200400 h 4407426"/>
              <a:gd name="connsiteX12" fmla="*/ 0 w 3011424"/>
              <a:gd name="connsiteY12" fmla="*/ 3236976 h 4407426"/>
              <a:gd name="connsiteX13" fmla="*/ 256032 w 3011424"/>
              <a:gd name="connsiteY13" fmla="*/ 3505200 h 4407426"/>
              <a:gd name="connsiteX14" fmla="*/ 585216 w 3011424"/>
              <a:gd name="connsiteY14" fmla="*/ 3602736 h 4407426"/>
              <a:gd name="connsiteX15" fmla="*/ 944880 w 3011424"/>
              <a:gd name="connsiteY15" fmla="*/ 3785616 h 4407426"/>
              <a:gd name="connsiteX16" fmla="*/ 1133856 w 3011424"/>
              <a:gd name="connsiteY16" fmla="*/ 4407408 h 4407426"/>
              <a:gd name="connsiteX0" fmla="*/ 1975104 w 3011424"/>
              <a:gd name="connsiteY0" fmla="*/ 0 h 4455254"/>
              <a:gd name="connsiteX1" fmla="*/ 1956816 w 3011424"/>
              <a:gd name="connsiteY1" fmla="*/ 944880 h 4455254"/>
              <a:gd name="connsiteX2" fmla="*/ 2487168 w 3011424"/>
              <a:gd name="connsiteY2" fmla="*/ 1219200 h 4455254"/>
              <a:gd name="connsiteX3" fmla="*/ 2871216 w 3011424"/>
              <a:gd name="connsiteY3" fmla="*/ 1517904 h 4455254"/>
              <a:gd name="connsiteX4" fmla="*/ 3011424 w 3011424"/>
              <a:gd name="connsiteY4" fmla="*/ 1627632 h 4455254"/>
              <a:gd name="connsiteX5" fmla="*/ 2194560 w 3011424"/>
              <a:gd name="connsiteY5" fmla="*/ 2426208 h 4455254"/>
              <a:gd name="connsiteX6" fmla="*/ 2023872 w 3011424"/>
              <a:gd name="connsiteY6" fmla="*/ 2450592 h 4455254"/>
              <a:gd name="connsiteX7" fmla="*/ 1389888 w 3011424"/>
              <a:gd name="connsiteY7" fmla="*/ 2852928 h 4455254"/>
              <a:gd name="connsiteX8" fmla="*/ 920496 w 3011424"/>
              <a:gd name="connsiteY8" fmla="*/ 2980944 h 4455254"/>
              <a:gd name="connsiteX9" fmla="*/ 512064 w 3011424"/>
              <a:gd name="connsiteY9" fmla="*/ 2987040 h 4455254"/>
              <a:gd name="connsiteX10" fmla="*/ 371856 w 3011424"/>
              <a:gd name="connsiteY10" fmla="*/ 3084576 h 4455254"/>
              <a:gd name="connsiteX11" fmla="*/ 371856 w 3011424"/>
              <a:gd name="connsiteY11" fmla="*/ 3200400 h 4455254"/>
              <a:gd name="connsiteX12" fmla="*/ 0 w 3011424"/>
              <a:gd name="connsiteY12" fmla="*/ 3236976 h 4455254"/>
              <a:gd name="connsiteX13" fmla="*/ 256032 w 3011424"/>
              <a:gd name="connsiteY13" fmla="*/ 3505200 h 4455254"/>
              <a:gd name="connsiteX14" fmla="*/ 585216 w 3011424"/>
              <a:gd name="connsiteY14" fmla="*/ 3602736 h 4455254"/>
              <a:gd name="connsiteX15" fmla="*/ 944880 w 3011424"/>
              <a:gd name="connsiteY15" fmla="*/ 3785616 h 4455254"/>
              <a:gd name="connsiteX16" fmla="*/ 1133856 w 3011424"/>
              <a:gd name="connsiteY16" fmla="*/ 4407408 h 4455254"/>
              <a:gd name="connsiteX17" fmla="*/ 1133856 w 3011424"/>
              <a:gd name="connsiteY17" fmla="*/ 4413503 h 4455254"/>
              <a:gd name="connsiteX0" fmla="*/ 1975104 w 3011424"/>
              <a:gd name="connsiteY0" fmla="*/ 0 h 4846319"/>
              <a:gd name="connsiteX1" fmla="*/ 1956816 w 3011424"/>
              <a:gd name="connsiteY1" fmla="*/ 944880 h 4846319"/>
              <a:gd name="connsiteX2" fmla="*/ 2487168 w 3011424"/>
              <a:gd name="connsiteY2" fmla="*/ 1219200 h 4846319"/>
              <a:gd name="connsiteX3" fmla="*/ 2871216 w 3011424"/>
              <a:gd name="connsiteY3" fmla="*/ 1517904 h 4846319"/>
              <a:gd name="connsiteX4" fmla="*/ 3011424 w 3011424"/>
              <a:gd name="connsiteY4" fmla="*/ 1627632 h 4846319"/>
              <a:gd name="connsiteX5" fmla="*/ 2194560 w 3011424"/>
              <a:gd name="connsiteY5" fmla="*/ 2426208 h 4846319"/>
              <a:gd name="connsiteX6" fmla="*/ 2023872 w 3011424"/>
              <a:gd name="connsiteY6" fmla="*/ 2450592 h 4846319"/>
              <a:gd name="connsiteX7" fmla="*/ 1389888 w 3011424"/>
              <a:gd name="connsiteY7" fmla="*/ 2852928 h 4846319"/>
              <a:gd name="connsiteX8" fmla="*/ 920496 w 3011424"/>
              <a:gd name="connsiteY8" fmla="*/ 2980944 h 4846319"/>
              <a:gd name="connsiteX9" fmla="*/ 512064 w 3011424"/>
              <a:gd name="connsiteY9" fmla="*/ 2987040 h 4846319"/>
              <a:gd name="connsiteX10" fmla="*/ 371856 w 3011424"/>
              <a:gd name="connsiteY10" fmla="*/ 3084576 h 4846319"/>
              <a:gd name="connsiteX11" fmla="*/ 371856 w 3011424"/>
              <a:gd name="connsiteY11" fmla="*/ 3200400 h 4846319"/>
              <a:gd name="connsiteX12" fmla="*/ 0 w 3011424"/>
              <a:gd name="connsiteY12" fmla="*/ 3236976 h 4846319"/>
              <a:gd name="connsiteX13" fmla="*/ 256032 w 3011424"/>
              <a:gd name="connsiteY13" fmla="*/ 3505200 h 4846319"/>
              <a:gd name="connsiteX14" fmla="*/ 585216 w 3011424"/>
              <a:gd name="connsiteY14" fmla="*/ 3602736 h 4846319"/>
              <a:gd name="connsiteX15" fmla="*/ 944880 w 3011424"/>
              <a:gd name="connsiteY15" fmla="*/ 3785616 h 4846319"/>
              <a:gd name="connsiteX16" fmla="*/ 1133856 w 3011424"/>
              <a:gd name="connsiteY16" fmla="*/ 4407408 h 4846319"/>
              <a:gd name="connsiteX17" fmla="*/ 1091184 w 3011424"/>
              <a:gd name="connsiteY17" fmla="*/ 4846319 h 4846319"/>
              <a:gd name="connsiteX0" fmla="*/ 1975104 w 3011424"/>
              <a:gd name="connsiteY0" fmla="*/ 0 h 4880635"/>
              <a:gd name="connsiteX1" fmla="*/ 1956816 w 3011424"/>
              <a:gd name="connsiteY1" fmla="*/ 944880 h 4880635"/>
              <a:gd name="connsiteX2" fmla="*/ 2487168 w 3011424"/>
              <a:gd name="connsiteY2" fmla="*/ 1219200 h 4880635"/>
              <a:gd name="connsiteX3" fmla="*/ 2871216 w 3011424"/>
              <a:gd name="connsiteY3" fmla="*/ 1517904 h 4880635"/>
              <a:gd name="connsiteX4" fmla="*/ 3011424 w 3011424"/>
              <a:gd name="connsiteY4" fmla="*/ 1627632 h 4880635"/>
              <a:gd name="connsiteX5" fmla="*/ 2194560 w 3011424"/>
              <a:gd name="connsiteY5" fmla="*/ 2426208 h 4880635"/>
              <a:gd name="connsiteX6" fmla="*/ 2023872 w 3011424"/>
              <a:gd name="connsiteY6" fmla="*/ 2450592 h 4880635"/>
              <a:gd name="connsiteX7" fmla="*/ 1389888 w 3011424"/>
              <a:gd name="connsiteY7" fmla="*/ 2852928 h 4880635"/>
              <a:gd name="connsiteX8" fmla="*/ 920496 w 3011424"/>
              <a:gd name="connsiteY8" fmla="*/ 2980944 h 4880635"/>
              <a:gd name="connsiteX9" fmla="*/ 512064 w 3011424"/>
              <a:gd name="connsiteY9" fmla="*/ 2987040 h 4880635"/>
              <a:gd name="connsiteX10" fmla="*/ 371856 w 3011424"/>
              <a:gd name="connsiteY10" fmla="*/ 3084576 h 4880635"/>
              <a:gd name="connsiteX11" fmla="*/ 371856 w 3011424"/>
              <a:gd name="connsiteY11" fmla="*/ 3200400 h 4880635"/>
              <a:gd name="connsiteX12" fmla="*/ 0 w 3011424"/>
              <a:gd name="connsiteY12" fmla="*/ 3236976 h 4880635"/>
              <a:gd name="connsiteX13" fmla="*/ 256032 w 3011424"/>
              <a:gd name="connsiteY13" fmla="*/ 3505200 h 4880635"/>
              <a:gd name="connsiteX14" fmla="*/ 585216 w 3011424"/>
              <a:gd name="connsiteY14" fmla="*/ 3602736 h 4880635"/>
              <a:gd name="connsiteX15" fmla="*/ 944880 w 3011424"/>
              <a:gd name="connsiteY15" fmla="*/ 3785616 h 4880635"/>
              <a:gd name="connsiteX16" fmla="*/ 1133856 w 3011424"/>
              <a:gd name="connsiteY16" fmla="*/ 4407408 h 4880635"/>
              <a:gd name="connsiteX17" fmla="*/ 1091184 w 3011424"/>
              <a:gd name="connsiteY17" fmla="*/ 4846319 h 4880635"/>
              <a:gd name="connsiteX18" fmla="*/ 1072896 w 3011424"/>
              <a:gd name="connsiteY18" fmla="*/ 4852415 h 4880635"/>
              <a:gd name="connsiteX0" fmla="*/ 1975104 w 3011424"/>
              <a:gd name="connsiteY0" fmla="*/ 0 h 4871715"/>
              <a:gd name="connsiteX1" fmla="*/ 1956816 w 3011424"/>
              <a:gd name="connsiteY1" fmla="*/ 944880 h 4871715"/>
              <a:gd name="connsiteX2" fmla="*/ 2487168 w 3011424"/>
              <a:gd name="connsiteY2" fmla="*/ 1219200 h 4871715"/>
              <a:gd name="connsiteX3" fmla="*/ 2871216 w 3011424"/>
              <a:gd name="connsiteY3" fmla="*/ 1517904 h 4871715"/>
              <a:gd name="connsiteX4" fmla="*/ 3011424 w 3011424"/>
              <a:gd name="connsiteY4" fmla="*/ 1627632 h 4871715"/>
              <a:gd name="connsiteX5" fmla="*/ 2194560 w 3011424"/>
              <a:gd name="connsiteY5" fmla="*/ 2426208 h 4871715"/>
              <a:gd name="connsiteX6" fmla="*/ 2023872 w 3011424"/>
              <a:gd name="connsiteY6" fmla="*/ 2450592 h 4871715"/>
              <a:gd name="connsiteX7" fmla="*/ 1389888 w 3011424"/>
              <a:gd name="connsiteY7" fmla="*/ 2852928 h 4871715"/>
              <a:gd name="connsiteX8" fmla="*/ 920496 w 3011424"/>
              <a:gd name="connsiteY8" fmla="*/ 2980944 h 4871715"/>
              <a:gd name="connsiteX9" fmla="*/ 512064 w 3011424"/>
              <a:gd name="connsiteY9" fmla="*/ 2987040 h 4871715"/>
              <a:gd name="connsiteX10" fmla="*/ 371856 w 3011424"/>
              <a:gd name="connsiteY10" fmla="*/ 3084576 h 4871715"/>
              <a:gd name="connsiteX11" fmla="*/ 371856 w 3011424"/>
              <a:gd name="connsiteY11" fmla="*/ 3200400 h 4871715"/>
              <a:gd name="connsiteX12" fmla="*/ 0 w 3011424"/>
              <a:gd name="connsiteY12" fmla="*/ 3236976 h 4871715"/>
              <a:gd name="connsiteX13" fmla="*/ 256032 w 3011424"/>
              <a:gd name="connsiteY13" fmla="*/ 3505200 h 4871715"/>
              <a:gd name="connsiteX14" fmla="*/ 585216 w 3011424"/>
              <a:gd name="connsiteY14" fmla="*/ 3602736 h 4871715"/>
              <a:gd name="connsiteX15" fmla="*/ 944880 w 3011424"/>
              <a:gd name="connsiteY15" fmla="*/ 3785616 h 4871715"/>
              <a:gd name="connsiteX16" fmla="*/ 1133856 w 3011424"/>
              <a:gd name="connsiteY16" fmla="*/ 4407408 h 4871715"/>
              <a:gd name="connsiteX17" fmla="*/ 1091184 w 3011424"/>
              <a:gd name="connsiteY17" fmla="*/ 4846319 h 4871715"/>
              <a:gd name="connsiteX18" fmla="*/ 670560 w 3011424"/>
              <a:gd name="connsiteY18" fmla="*/ 4809743 h 487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11424" h="4871715">
                <a:moveTo>
                  <a:pt x="1975104" y="0"/>
                </a:moveTo>
                <a:lnTo>
                  <a:pt x="1956816" y="944880"/>
                </a:lnTo>
                <a:lnTo>
                  <a:pt x="2487168" y="1219200"/>
                </a:lnTo>
                <a:lnTo>
                  <a:pt x="2871216" y="1517904"/>
                </a:lnTo>
                <a:lnTo>
                  <a:pt x="3011424" y="1627632"/>
                </a:lnTo>
                <a:lnTo>
                  <a:pt x="2194560" y="2426208"/>
                </a:lnTo>
                <a:lnTo>
                  <a:pt x="2023872" y="2450592"/>
                </a:lnTo>
                <a:lnTo>
                  <a:pt x="1389888" y="2852928"/>
                </a:lnTo>
                <a:lnTo>
                  <a:pt x="920496" y="2980944"/>
                </a:lnTo>
                <a:lnTo>
                  <a:pt x="512064" y="2987040"/>
                </a:lnTo>
                <a:lnTo>
                  <a:pt x="371856" y="3084576"/>
                </a:lnTo>
                <a:lnTo>
                  <a:pt x="371856" y="3200400"/>
                </a:lnTo>
                <a:lnTo>
                  <a:pt x="0" y="3236976"/>
                </a:lnTo>
                <a:lnTo>
                  <a:pt x="256032" y="3505200"/>
                </a:lnTo>
                <a:lnTo>
                  <a:pt x="585216" y="3602736"/>
                </a:lnTo>
                <a:lnTo>
                  <a:pt x="944880" y="3785616"/>
                </a:lnTo>
                <a:cubicBezTo>
                  <a:pt x="1005840" y="3813048"/>
                  <a:pt x="1132586" y="4411218"/>
                  <a:pt x="1133856" y="4407408"/>
                </a:cubicBezTo>
                <a:cubicBezTo>
                  <a:pt x="1165352" y="4512056"/>
                  <a:pt x="1091184" y="4845049"/>
                  <a:pt x="1091184" y="4846319"/>
                </a:cubicBezTo>
                <a:cubicBezTo>
                  <a:pt x="1081024" y="4920487"/>
                  <a:pt x="674370" y="4808473"/>
                  <a:pt x="670560" y="4809743"/>
                </a:cubicBez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곱하기 기호 5">
            <a:extLst>
              <a:ext uri="{FF2B5EF4-FFF2-40B4-BE49-F238E27FC236}">
                <a16:creationId xmlns:a16="http://schemas.microsoft.com/office/drawing/2014/main" id="{188A9C07-CA84-4806-88E1-AE7C12146793}"/>
              </a:ext>
            </a:extLst>
          </p:cNvPr>
          <p:cNvSpPr/>
          <p:nvPr/>
        </p:nvSpPr>
        <p:spPr>
          <a:xfrm>
            <a:off x="2121052" y="1500885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EC07E22F-0C3D-4DDD-84DE-46491A0DA1DB}"/>
              </a:ext>
            </a:extLst>
          </p:cNvPr>
          <p:cNvSpPr/>
          <p:nvPr/>
        </p:nvSpPr>
        <p:spPr>
          <a:xfrm>
            <a:off x="2121052" y="209189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곱하기 기호 7">
            <a:extLst>
              <a:ext uri="{FF2B5EF4-FFF2-40B4-BE49-F238E27FC236}">
                <a16:creationId xmlns:a16="http://schemas.microsoft.com/office/drawing/2014/main" id="{E6CEF181-7236-4C48-B13C-C7F265E654C4}"/>
              </a:ext>
            </a:extLst>
          </p:cNvPr>
          <p:cNvSpPr/>
          <p:nvPr/>
        </p:nvSpPr>
        <p:spPr>
          <a:xfrm>
            <a:off x="1483339" y="2981507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4FB96D0-25CB-41D4-BBC7-25662AC2AC0E}"/>
              </a:ext>
            </a:extLst>
          </p:cNvPr>
          <p:cNvSpPr/>
          <p:nvPr/>
        </p:nvSpPr>
        <p:spPr>
          <a:xfrm>
            <a:off x="3539404" y="408766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9">
            <a:extLst>
              <a:ext uri="{FF2B5EF4-FFF2-40B4-BE49-F238E27FC236}">
                <a16:creationId xmlns:a16="http://schemas.microsoft.com/office/drawing/2014/main" id="{4BBBCEC3-52E0-4AD9-85E6-3117B3E9717D}"/>
              </a:ext>
            </a:extLst>
          </p:cNvPr>
          <p:cNvSpPr/>
          <p:nvPr/>
        </p:nvSpPr>
        <p:spPr>
          <a:xfrm>
            <a:off x="3219097" y="517451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10">
            <a:extLst>
              <a:ext uri="{FF2B5EF4-FFF2-40B4-BE49-F238E27FC236}">
                <a16:creationId xmlns:a16="http://schemas.microsoft.com/office/drawing/2014/main" id="{6648DE25-29A0-4793-8468-FF2C3CFA02AA}"/>
              </a:ext>
            </a:extLst>
          </p:cNvPr>
          <p:cNvSpPr/>
          <p:nvPr/>
        </p:nvSpPr>
        <p:spPr>
          <a:xfrm>
            <a:off x="2513149" y="5954111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/아래쪽 11">
            <a:extLst>
              <a:ext uri="{FF2B5EF4-FFF2-40B4-BE49-F238E27FC236}">
                <a16:creationId xmlns:a16="http://schemas.microsoft.com/office/drawing/2014/main" id="{11A231E1-E867-4681-B691-6AFAA03884DB}"/>
              </a:ext>
            </a:extLst>
          </p:cNvPr>
          <p:cNvSpPr/>
          <p:nvPr/>
        </p:nvSpPr>
        <p:spPr>
          <a:xfrm>
            <a:off x="2717652" y="1610453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쪽/아래쪽 12">
            <a:extLst>
              <a:ext uri="{FF2B5EF4-FFF2-40B4-BE49-F238E27FC236}">
                <a16:creationId xmlns:a16="http://schemas.microsoft.com/office/drawing/2014/main" id="{0882B8D4-F643-4F04-9B1B-6377E1D0A23B}"/>
              </a:ext>
            </a:extLst>
          </p:cNvPr>
          <p:cNvSpPr/>
          <p:nvPr/>
        </p:nvSpPr>
        <p:spPr>
          <a:xfrm rot="5400000">
            <a:off x="1435995" y="6213821"/>
            <a:ext cx="278452" cy="447493"/>
          </a:xfrm>
          <a:prstGeom prst="upDownArrow">
            <a:avLst>
              <a:gd name="adj1" fmla="val 30871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52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459737"/>
            <a:ext cx="6178488" cy="5083112"/>
          </a:xfrm>
        </p:spPr>
        <p:txBody>
          <a:bodyPr/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세부 정류소 예시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신논현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방향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04107 </a:t>
            </a:r>
            <a:r>
              <a:rPr lang="ko-KR" altLang="en-US" sz="16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청계벽산아파트</a:t>
            </a:r>
            <a:r>
              <a:rPr lang="en-US" altLang="ko-KR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.</a:t>
            </a:r>
            <a:r>
              <a:rPr lang="ko-KR" altLang="en-US" sz="16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텐즈힐아파트</a:t>
            </a:r>
            <a:endParaRPr lang="en-US" altLang="ko-KR" sz="16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04114 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상왕십리역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04109 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왕십리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2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동주민센터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04135 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왕십리역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04281 </a:t>
            </a:r>
            <a:r>
              <a:rPr lang="ko-KR" altLang="en-US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무학여고</a:t>
            </a:r>
            <a:endParaRPr lang="en-US" altLang="ko-KR" sz="16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04280 </a:t>
            </a:r>
            <a:r>
              <a:rPr lang="ko-KR" altLang="en-US" sz="16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행당역</a:t>
            </a:r>
            <a:r>
              <a:rPr lang="en-US" altLang="ko-KR" sz="16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.</a:t>
            </a:r>
            <a:r>
              <a:rPr lang="ko-KR" altLang="en-US" sz="16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대림아파트정문</a:t>
            </a:r>
            <a:endParaRPr lang="en-US" altLang="ko-KR" sz="16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가칭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  <a:r>
              <a:rPr lang="ko-KR" altLang="en-US" sz="1600" dirty="0" err="1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논골사거리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신설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가칭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  <a:r>
              <a:rPr lang="ko-KR" altLang="en-US" sz="1600" dirty="0" err="1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신금호역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.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1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가동주민센터 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신설</a:t>
            </a:r>
            <a:r>
              <a:rPr lang="en-US" altLang="ko-KR" sz="1600" dirty="0">
                <a:solidFill>
                  <a:srgbClr val="FF000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04148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 금호고등학교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.</a:t>
            </a:r>
            <a:r>
              <a:rPr lang="ko-KR" altLang="en-US" sz="1600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금호자이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1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차아파트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04150 </a:t>
            </a:r>
            <a:r>
              <a:rPr lang="ko-KR" altLang="en-US" sz="1600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래미안하이리버아파트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  <a:p>
            <a:pPr marL="0" indent="0">
              <a:buNone/>
            </a:pP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04151 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금호사거리 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&lt;</a:t>
            </a:r>
            <a:r>
              <a:rPr lang="ko-KR" altLang="en-US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기존정류장활용</a:t>
            </a:r>
            <a:r>
              <a:rPr lang="en-US" altLang="ko-KR" sz="1600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&gt;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654D07D-CA29-47B1-9AC5-DFB28839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37" y="1459737"/>
            <a:ext cx="5083113" cy="5083113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6F0E6C5-E509-44D1-8349-1E0691D93F3B}"/>
              </a:ext>
            </a:extLst>
          </p:cNvPr>
          <p:cNvSpPr/>
          <p:nvPr/>
        </p:nvSpPr>
        <p:spPr>
          <a:xfrm>
            <a:off x="908304" y="1603249"/>
            <a:ext cx="3011424" cy="4871715"/>
          </a:xfrm>
          <a:custGeom>
            <a:avLst/>
            <a:gdLst>
              <a:gd name="connsiteX0" fmla="*/ 1975104 w 3011424"/>
              <a:gd name="connsiteY0" fmla="*/ 0 h 3761232"/>
              <a:gd name="connsiteX1" fmla="*/ 1956816 w 3011424"/>
              <a:gd name="connsiteY1" fmla="*/ 944880 h 3761232"/>
              <a:gd name="connsiteX2" fmla="*/ 2487168 w 3011424"/>
              <a:gd name="connsiteY2" fmla="*/ 1219200 h 3761232"/>
              <a:gd name="connsiteX3" fmla="*/ 2871216 w 3011424"/>
              <a:gd name="connsiteY3" fmla="*/ 1517904 h 3761232"/>
              <a:gd name="connsiteX4" fmla="*/ 3011424 w 3011424"/>
              <a:gd name="connsiteY4" fmla="*/ 1627632 h 3761232"/>
              <a:gd name="connsiteX5" fmla="*/ 2194560 w 3011424"/>
              <a:gd name="connsiteY5" fmla="*/ 2426208 h 3761232"/>
              <a:gd name="connsiteX6" fmla="*/ 2023872 w 3011424"/>
              <a:gd name="connsiteY6" fmla="*/ 2450592 h 3761232"/>
              <a:gd name="connsiteX7" fmla="*/ 1389888 w 3011424"/>
              <a:gd name="connsiteY7" fmla="*/ 2852928 h 3761232"/>
              <a:gd name="connsiteX8" fmla="*/ 920496 w 3011424"/>
              <a:gd name="connsiteY8" fmla="*/ 2980944 h 3761232"/>
              <a:gd name="connsiteX9" fmla="*/ 512064 w 3011424"/>
              <a:gd name="connsiteY9" fmla="*/ 2987040 h 3761232"/>
              <a:gd name="connsiteX10" fmla="*/ 371856 w 3011424"/>
              <a:gd name="connsiteY10" fmla="*/ 3084576 h 3761232"/>
              <a:gd name="connsiteX11" fmla="*/ 371856 w 3011424"/>
              <a:gd name="connsiteY11" fmla="*/ 3200400 h 3761232"/>
              <a:gd name="connsiteX12" fmla="*/ 0 w 3011424"/>
              <a:gd name="connsiteY12" fmla="*/ 3236976 h 3761232"/>
              <a:gd name="connsiteX13" fmla="*/ 256032 w 3011424"/>
              <a:gd name="connsiteY13" fmla="*/ 3505200 h 3761232"/>
              <a:gd name="connsiteX14" fmla="*/ 585216 w 3011424"/>
              <a:gd name="connsiteY14" fmla="*/ 3602736 h 3761232"/>
              <a:gd name="connsiteX15" fmla="*/ 957072 w 3011424"/>
              <a:gd name="connsiteY15" fmla="*/ 3761232 h 3761232"/>
              <a:gd name="connsiteX0" fmla="*/ 1975104 w 3011424"/>
              <a:gd name="connsiteY0" fmla="*/ 0 h 3785616"/>
              <a:gd name="connsiteX1" fmla="*/ 1956816 w 3011424"/>
              <a:gd name="connsiteY1" fmla="*/ 944880 h 3785616"/>
              <a:gd name="connsiteX2" fmla="*/ 2487168 w 3011424"/>
              <a:gd name="connsiteY2" fmla="*/ 1219200 h 3785616"/>
              <a:gd name="connsiteX3" fmla="*/ 2871216 w 3011424"/>
              <a:gd name="connsiteY3" fmla="*/ 1517904 h 3785616"/>
              <a:gd name="connsiteX4" fmla="*/ 3011424 w 3011424"/>
              <a:gd name="connsiteY4" fmla="*/ 1627632 h 3785616"/>
              <a:gd name="connsiteX5" fmla="*/ 2194560 w 3011424"/>
              <a:gd name="connsiteY5" fmla="*/ 2426208 h 3785616"/>
              <a:gd name="connsiteX6" fmla="*/ 2023872 w 3011424"/>
              <a:gd name="connsiteY6" fmla="*/ 2450592 h 3785616"/>
              <a:gd name="connsiteX7" fmla="*/ 1389888 w 3011424"/>
              <a:gd name="connsiteY7" fmla="*/ 2852928 h 3785616"/>
              <a:gd name="connsiteX8" fmla="*/ 920496 w 3011424"/>
              <a:gd name="connsiteY8" fmla="*/ 2980944 h 3785616"/>
              <a:gd name="connsiteX9" fmla="*/ 512064 w 3011424"/>
              <a:gd name="connsiteY9" fmla="*/ 2987040 h 3785616"/>
              <a:gd name="connsiteX10" fmla="*/ 371856 w 3011424"/>
              <a:gd name="connsiteY10" fmla="*/ 3084576 h 3785616"/>
              <a:gd name="connsiteX11" fmla="*/ 371856 w 3011424"/>
              <a:gd name="connsiteY11" fmla="*/ 3200400 h 3785616"/>
              <a:gd name="connsiteX12" fmla="*/ 0 w 3011424"/>
              <a:gd name="connsiteY12" fmla="*/ 3236976 h 3785616"/>
              <a:gd name="connsiteX13" fmla="*/ 256032 w 3011424"/>
              <a:gd name="connsiteY13" fmla="*/ 3505200 h 3785616"/>
              <a:gd name="connsiteX14" fmla="*/ 585216 w 3011424"/>
              <a:gd name="connsiteY14" fmla="*/ 3602736 h 3785616"/>
              <a:gd name="connsiteX15" fmla="*/ 944880 w 3011424"/>
              <a:gd name="connsiteY15" fmla="*/ 3785616 h 3785616"/>
              <a:gd name="connsiteX0" fmla="*/ 1975104 w 3011424"/>
              <a:gd name="connsiteY0" fmla="*/ 0 h 3794871"/>
              <a:gd name="connsiteX1" fmla="*/ 1956816 w 3011424"/>
              <a:gd name="connsiteY1" fmla="*/ 944880 h 3794871"/>
              <a:gd name="connsiteX2" fmla="*/ 2487168 w 3011424"/>
              <a:gd name="connsiteY2" fmla="*/ 1219200 h 3794871"/>
              <a:gd name="connsiteX3" fmla="*/ 2871216 w 3011424"/>
              <a:gd name="connsiteY3" fmla="*/ 1517904 h 3794871"/>
              <a:gd name="connsiteX4" fmla="*/ 3011424 w 3011424"/>
              <a:gd name="connsiteY4" fmla="*/ 1627632 h 3794871"/>
              <a:gd name="connsiteX5" fmla="*/ 2194560 w 3011424"/>
              <a:gd name="connsiteY5" fmla="*/ 2426208 h 3794871"/>
              <a:gd name="connsiteX6" fmla="*/ 2023872 w 3011424"/>
              <a:gd name="connsiteY6" fmla="*/ 2450592 h 3794871"/>
              <a:gd name="connsiteX7" fmla="*/ 1389888 w 3011424"/>
              <a:gd name="connsiteY7" fmla="*/ 2852928 h 3794871"/>
              <a:gd name="connsiteX8" fmla="*/ 920496 w 3011424"/>
              <a:gd name="connsiteY8" fmla="*/ 2980944 h 3794871"/>
              <a:gd name="connsiteX9" fmla="*/ 512064 w 3011424"/>
              <a:gd name="connsiteY9" fmla="*/ 2987040 h 3794871"/>
              <a:gd name="connsiteX10" fmla="*/ 371856 w 3011424"/>
              <a:gd name="connsiteY10" fmla="*/ 3084576 h 3794871"/>
              <a:gd name="connsiteX11" fmla="*/ 371856 w 3011424"/>
              <a:gd name="connsiteY11" fmla="*/ 3200400 h 3794871"/>
              <a:gd name="connsiteX12" fmla="*/ 0 w 3011424"/>
              <a:gd name="connsiteY12" fmla="*/ 3236976 h 3794871"/>
              <a:gd name="connsiteX13" fmla="*/ 256032 w 3011424"/>
              <a:gd name="connsiteY13" fmla="*/ 3505200 h 3794871"/>
              <a:gd name="connsiteX14" fmla="*/ 585216 w 3011424"/>
              <a:gd name="connsiteY14" fmla="*/ 3602736 h 3794871"/>
              <a:gd name="connsiteX15" fmla="*/ 944880 w 3011424"/>
              <a:gd name="connsiteY15" fmla="*/ 3785616 h 3794871"/>
              <a:gd name="connsiteX16" fmla="*/ 950976 w 3011424"/>
              <a:gd name="connsiteY16" fmla="*/ 3767328 h 3794871"/>
              <a:gd name="connsiteX0" fmla="*/ 1975104 w 3011424"/>
              <a:gd name="connsiteY0" fmla="*/ 0 h 4407426"/>
              <a:gd name="connsiteX1" fmla="*/ 1956816 w 3011424"/>
              <a:gd name="connsiteY1" fmla="*/ 944880 h 4407426"/>
              <a:gd name="connsiteX2" fmla="*/ 2487168 w 3011424"/>
              <a:gd name="connsiteY2" fmla="*/ 1219200 h 4407426"/>
              <a:gd name="connsiteX3" fmla="*/ 2871216 w 3011424"/>
              <a:gd name="connsiteY3" fmla="*/ 1517904 h 4407426"/>
              <a:gd name="connsiteX4" fmla="*/ 3011424 w 3011424"/>
              <a:gd name="connsiteY4" fmla="*/ 1627632 h 4407426"/>
              <a:gd name="connsiteX5" fmla="*/ 2194560 w 3011424"/>
              <a:gd name="connsiteY5" fmla="*/ 2426208 h 4407426"/>
              <a:gd name="connsiteX6" fmla="*/ 2023872 w 3011424"/>
              <a:gd name="connsiteY6" fmla="*/ 2450592 h 4407426"/>
              <a:gd name="connsiteX7" fmla="*/ 1389888 w 3011424"/>
              <a:gd name="connsiteY7" fmla="*/ 2852928 h 4407426"/>
              <a:gd name="connsiteX8" fmla="*/ 920496 w 3011424"/>
              <a:gd name="connsiteY8" fmla="*/ 2980944 h 4407426"/>
              <a:gd name="connsiteX9" fmla="*/ 512064 w 3011424"/>
              <a:gd name="connsiteY9" fmla="*/ 2987040 h 4407426"/>
              <a:gd name="connsiteX10" fmla="*/ 371856 w 3011424"/>
              <a:gd name="connsiteY10" fmla="*/ 3084576 h 4407426"/>
              <a:gd name="connsiteX11" fmla="*/ 371856 w 3011424"/>
              <a:gd name="connsiteY11" fmla="*/ 3200400 h 4407426"/>
              <a:gd name="connsiteX12" fmla="*/ 0 w 3011424"/>
              <a:gd name="connsiteY12" fmla="*/ 3236976 h 4407426"/>
              <a:gd name="connsiteX13" fmla="*/ 256032 w 3011424"/>
              <a:gd name="connsiteY13" fmla="*/ 3505200 h 4407426"/>
              <a:gd name="connsiteX14" fmla="*/ 585216 w 3011424"/>
              <a:gd name="connsiteY14" fmla="*/ 3602736 h 4407426"/>
              <a:gd name="connsiteX15" fmla="*/ 944880 w 3011424"/>
              <a:gd name="connsiteY15" fmla="*/ 3785616 h 4407426"/>
              <a:gd name="connsiteX16" fmla="*/ 1133856 w 3011424"/>
              <a:gd name="connsiteY16" fmla="*/ 4407408 h 4407426"/>
              <a:gd name="connsiteX0" fmla="*/ 1975104 w 3011424"/>
              <a:gd name="connsiteY0" fmla="*/ 0 h 4455254"/>
              <a:gd name="connsiteX1" fmla="*/ 1956816 w 3011424"/>
              <a:gd name="connsiteY1" fmla="*/ 944880 h 4455254"/>
              <a:gd name="connsiteX2" fmla="*/ 2487168 w 3011424"/>
              <a:gd name="connsiteY2" fmla="*/ 1219200 h 4455254"/>
              <a:gd name="connsiteX3" fmla="*/ 2871216 w 3011424"/>
              <a:gd name="connsiteY3" fmla="*/ 1517904 h 4455254"/>
              <a:gd name="connsiteX4" fmla="*/ 3011424 w 3011424"/>
              <a:gd name="connsiteY4" fmla="*/ 1627632 h 4455254"/>
              <a:gd name="connsiteX5" fmla="*/ 2194560 w 3011424"/>
              <a:gd name="connsiteY5" fmla="*/ 2426208 h 4455254"/>
              <a:gd name="connsiteX6" fmla="*/ 2023872 w 3011424"/>
              <a:gd name="connsiteY6" fmla="*/ 2450592 h 4455254"/>
              <a:gd name="connsiteX7" fmla="*/ 1389888 w 3011424"/>
              <a:gd name="connsiteY7" fmla="*/ 2852928 h 4455254"/>
              <a:gd name="connsiteX8" fmla="*/ 920496 w 3011424"/>
              <a:gd name="connsiteY8" fmla="*/ 2980944 h 4455254"/>
              <a:gd name="connsiteX9" fmla="*/ 512064 w 3011424"/>
              <a:gd name="connsiteY9" fmla="*/ 2987040 h 4455254"/>
              <a:gd name="connsiteX10" fmla="*/ 371856 w 3011424"/>
              <a:gd name="connsiteY10" fmla="*/ 3084576 h 4455254"/>
              <a:gd name="connsiteX11" fmla="*/ 371856 w 3011424"/>
              <a:gd name="connsiteY11" fmla="*/ 3200400 h 4455254"/>
              <a:gd name="connsiteX12" fmla="*/ 0 w 3011424"/>
              <a:gd name="connsiteY12" fmla="*/ 3236976 h 4455254"/>
              <a:gd name="connsiteX13" fmla="*/ 256032 w 3011424"/>
              <a:gd name="connsiteY13" fmla="*/ 3505200 h 4455254"/>
              <a:gd name="connsiteX14" fmla="*/ 585216 w 3011424"/>
              <a:gd name="connsiteY14" fmla="*/ 3602736 h 4455254"/>
              <a:gd name="connsiteX15" fmla="*/ 944880 w 3011424"/>
              <a:gd name="connsiteY15" fmla="*/ 3785616 h 4455254"/>
              <a:gd name="connsiteX16" fmla="*/ 1133856 w 3011424"/>
              <a:gd name="connsiteY16" fmla="*/ 4407408 h 4455254"/>
              <a:gd name="connsiteX17" fmla="*/ 1133856 w 3011424"/>
              <a:gd name="connsiteY17" fmla="*/ 4413503 h 4455254"/>
              <a:gd name="connsiteX0" fmla="*/ 1975104 w 3011424"/>
              <a:gd name="connsiteY0" fmla="*/ 0 h 4846319"/>
              <a:gd name="connsiteX1" fmla="*/ 1956816 w 3011424"/>
              <a:gd name="connsiteY1" fmla="*/ 944880 h 4846319"/>
              <a:gd name="connsiteX2" fmla="*/ 2487168 w 3011424"/>
              <a:gd name="connsiteY2" fmla="*/ 1219200 h 4846319"/>
              <a:gd name="connsiteX3" fmla="*/ 2871216 w 3011424"/>
              <a:gd name="connsiteY3" fmla="*/ 1517904 h 4846319"/>
              <a:gd name="connsiteX4" fmla="*/ 3011424 w 3011424"/>
              <a:gd name="connsiteY4" fmla="*/ 1627632 h 4846319"/>
              <a:gd name="connsiteX5" fmla="*/ 2194560 w 3011424"/>
              <a:gd name="connsiteY5" fmla="*/ 2426208 h 4846319"/>
              <a:gd name="connsiteX6" fmla="*/ 2023872 w 3011424"/>
              <a:gd name="connsiteY6" fmla="*/ 2450592 h 4846319"/>
              <a:gd name="connsiteX7" fmla="*/ 1389888 w 3011424"/>
              <a:gd name="connsiteY7" fmla="*/ 2852928 h 4846319"/>
              <a:gd name="connsiteX8" fmla="*/ 920496 w 3011424"/>
              <a:gd name="connsiteY8" fmla="*/ 2980944 h 4846319"/>
              <a:gd name="connsiteX9" fmla="*/ 512064 w 3011424"/>
              <a:gd name="connsiteY9" fmla="*/ 2987040 h 4846319"/>
              <a:gd name="connsiteX10" fmla="*/ 371856 w 3011424"/>
              <a:gd name="connsiteY10" fmla="*/ 3084576 h 4846319"/>
              <a:gd name="connsiteX11" fmla="*/ 371856 w 3011424"/>
              <a:gd name="connsiteY11" fmla="*/ 3200400 h 4846319"/>
              <a:gd name="connsiteX12" fmla="*/ 0 w 3011424"/>
              <a:gd name="connsiteY12" fmla="*/ 3236976 h 4846319"/>
              <a:gd name="connsiteX13" fmla="*/ 256032 w 3011424"/>
              <a:gd name="connsiteY13" fmla="*/ 3505200 h 4846319"/>
              <a:gd name="connsiteX14" fmla="*/ 585216 w 3011424"/>
              <a:gd name="connsiteY14" fmla="*/ 3602736 h 4846319"/>
              <a:gd name="connsiteX15" fmla="*/ 944880 w 3011424"/>
              <a:gd name="connsiteY15" fmla="*/ 3785616 h 4846319"/>
              <a:gd name="connsiteX16" fmla="*/ 1133856 w 3011424"/>
              <a:gd name="connsiteY16" fmla="*/ 4407408 h 4846319"/>
              <a:gd name="connsiteX17" fmla="*/ 1091184 w 3011424"/>
              <a:gd name="connsiteY17" fmla="*/ 4846319 h 4846319"/>
              <a:gd name="connsiteX0" fmla="*/ 1975104 w 3011424"/>
              <a:gd name="connsiteY0" fmla="*/ 0 h 4880635"/>
              <a:gd name="connsiteX1" fmla="*/ 1956816 w 3011424"/>
              <a:gd name="connsiteY1" fmla="*/ 944880 h 4880635"/>
              <a:gd name="connsiteX2" fmla="*/ 2487168 w 3011424"/>
              <a:gd name="connsiteY2" fmla="*/ 1219200 h 4880635"/>
              <a:gd name="connsiteX3" fmla="*/ 2871216 w 3011424"/>
              <a:gd name="connsiteY3" fmla="*/ 1517904 h 4880635"/>
              <a:gd name="connsiteX4" fmla="*/ 3011424 w 3011424"/>
              <a:gd name="connsiteY4" fmla="*/ 1627632 h 4880635"/>
              <a:gd name="connsiteX5" fmla="*/ 2194560 w 3011424"/>
              <a:gd name="connsiteY5" fmla="*/ 2426208 h 4880635"/>
              <a:gd name="connsiteX6" fmla="*/ 2023872 w 3011424"/>
              <a:gd name="connsiteY6" fmla="*/ 2450592 h 4880635"/>
              <a:gd name="connsiteX7" fmla="*/ 1389888 w 3011424"/>
              <a:gd name="connsiteY7" fmla="*/ 2852928 h 4880635"/>
              <a:gd name="connsiteX8" fmla="*/ 920496 w 3011424"/>
              <a:gd name="connsiteY8" fmla="*/ 2980944 h 4880635"/>
              <a:gd name="connsiteX9" fmla="*/ 512064 w 3011424"/>
              <a:gd name="connsiteY9" fmla="*/ 2987040 h 4880635"/>
              <a:gd name="connsiteX10" fmla="*/ 371856 w 3011424"/>
              <a:gd name="connsiteY10" fmla="*/ 3084576 h 4880635"/>
              <a:gd name="connsiteX11" fmla="*/ 371856 w 3011424"/>
              <a:gd name="connsiteY11" fmla="*/ 3200400 h 4880635"/>
              <a:gd name="connsiteX12" fmla="*/ 0 w 3011424"/>
              <a:gd name="connsiteY12" fmla="*/ 3236976 h 4880635"/>
              <a:gd name="connsiteX13" fmla="*/ 256032 w 3011424"/>
              <a:gd name="connsiteY13" fmla="*/ 3505200 h 4880635"/>
              <a:gd name="connsiteX14" fmla="*/ 585216 w 3011424"/>
              <a:gd name="connsiteY14" fmla="*/ 3602736 h 4880635"/>
              <a:gd name="connsiteX15" fmla="*/ 944880 w 3011424"/>
              <a:gd name="connsiteY15" fmla="*/ 3785616 h 4880635"/>
              <a:gd name="connsiteX16" fmla="*/ 1133856 w 3011424"/>
              <a:gd name="connsiteY16" fmla="*/ 4407408 h 4880635"/>
              <a:gd name="connsiteX17" fmla="*/ 1091184 w 3011424"/>
              <a:gd name="connsiteY17" fmla="*/ 4846319 h 4880635"/>
              <a:gd name="connsiteX18" fmla="*/ 1072896 w 3011424"/>
              <a:gd name="connsiteY18" fmla="*/ 4852415 h 4880635"/>
              <a:gd name="connsiteX0" fmla="*/ 1975104 w 3011424"/>
              <a:gd name="connsiteY0" fmla="*/ 0 h 4871715"/>
              <a:gd name="connsiteX1" fmla="*/ 1956816 w 3011424"/>
              <a:gd name="connsiteY1" fmla="*/ 944880 h 4871715"/>
              <a:gd name="connsiteX2" fmla="*/ 2487168 w 3011424"/>
              <a:gd name="connsiteY2" fmla="*/ 1219200 h 4871715"/>
              <a:gd name="connsiteX3" fmla="*/ 2871216 w 3011424"/>
              <a:gd name="connsiteY3" fmla="*/ 1517904 h 4871715"/>
              <a:gd name="connsiteX4" fmla="*/ 3011424 w 3011424"/>
              <a:gd name="connsiteY4" fmla="*/ 1627632 h 4871715"/>
              <a:gd name="connsiteX5" fmla="*/ 2194560 w 3011424"/>
              <a:gd name="connsiteY5" fmla="*/ 2426208 h 4871715"/>
              <a:gd name="connsiteX6" fmla="*/ 2023872 w 3011424"/>
              <a:gd name="connsiteY6" fmla="*/ 2450592 h 4871715"/>
              <a:gd name="connsiteX7" fmla="*/ 1389888 w 3011424"/>
              <a:gd name="connsiteY7" fmla="*/ 2852928 h 4871715"/>
              <a:gd name="connsiteX8" fmla="*/ 920496 w 3011424"/>
              <a:gd name="connsiteY8" fmla="*/ 2980944 h 4871715"/>
              <a:gd name="connsiteX9" fmla="*/ 512064 w 3011424"/>
              <a:gd name="connsiteY9" fmla="*/ 2987040 h 4871715"/>
              <a:gd name="connsiteX10" fmla="*/ 371856 w 3011424"/>
              <a:gd name="connsiteY10" fmla="*/ 3084576 h 4871715"/>
              <a:gd name="connsiteX11" fmla="*/ 371856 w 3011424"/>
              <a:gd name="connsiteY11" fmla="*/ 3200400 h 4871715"/>
              <a:gd name="connsiteX12" fmla="*/ 0 w 3011424"/>
              <a:gd name="connsiteY12" fmla="*/ 3236976 h 4871715"/>
              <a:gd name="connsiteX13" fmla="*/ 256032 w 3011424"/>
              <a:gd name="connsiteY13" fmla="*/ 3505200 h 4871715"/>
              <a:gd name="connsiteX14" fmla="*/ 585216 w 3011424"/>
              <a:gd name="connsiteY14" fmla="*/ 3602736 h 4871715"/>
              <a:gd name="connsiteX15" fmla="*/ 944880 w 3011424"/>
              <a:gd name="connsiteY15" fmla="*/ 3785616 h 4871715"/>
              <a:gd name="connsiteX16" fmla="*/ 1133856 w 3011424"/>
              <a:gd name="connsiteY16" fmla="*/ 4407408 h 4871715"/>
              <a:gd name="connsiteX17" fmla="*/ 1091184 w 3011424"/>
              <a:gd name="connsiteY17" fmla="*/ 4846319 h 4871715"/>
              <a:gd name="connsiteX18" fmla="*/ 670560 w 3011424"/>
              <a:gd name="connsiteY18" fmla="*/ 4809743 h 487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11424" h="4871715">
                <a:moveTo>
                  <a:pt x="1975104" y="0"/>
                </a:moveTo>
                <a:lnTo>
                  <a:pt x="1956816" y="944880"/>
                </a:lnTo>
                <a:lnTo>
                  <a:pt x="2487168" y="1219200"/>
                </a:lnTo>
                <a:lnTo>
                  <a:pt x="2871216" y="1517904"/>
                </a:lnTo>
                <a:lnTo>
                  <a:pt x="3011424" y="1627632"/>
                </a:lnTo>
                <a:lnTo>
                  <a:pt x="2194560" y="2426208"/>
                </a:lnTo>
                <a:lnTo>
                  <a:pt x="2023872" y="2450592"/>
                </a:lnTo>
                <a:lnTo>
                  <a:pt x="1389888" y="2852928"/>
                </a:lnTo>
                <a:lnTo>
                  <a:pt x="920496" y="2980944"/>
                </a:lnTo>
                <a:lnTo>
                  <a:pt x="512064" y="2987040"/>
                </a:lnTo>
                <a:lnTo>
                  <a:pt x="371856" y="3084576"/>
                </a:lnTo>
                <a:lnTo>
                  <a:pt x="371856" y="3200400"/>
                </a:lnTo>
                <a:lnTo>
                  <a:pt x="0" y="3236976"/>
                </a:lnTo>
                <a:lnTo>
                  <a:pt x="256032" y="3505200"/>
                </a:lnTo>
                <a:lnTo>
                  <a:pt x="585216" y="3602736"/>
                </a:lnTo>
                <a:lnTo>
                  <a:pt x="944880" y="3785616"/>
                </a:lnTo>
                <a:cubicBezTo>
                  <a:pt x="1005840" y="3813048"/>
                  <a:pt x="1132586" y="4411218"/>
                  <a:pt x="1133856" y="4407408"/>
                </a:cubicBezTo>
                <a:cubicBezTo>
                  <a:pt x="1165352" y="4512056"/>
                  <a:pt x="1091184" y="4845049"/>
                  <a:pt x="1091184" y="4846319"/>
                </a:cubicBezTo>
                <a:cubicBezTo>
                  <a:pt x="1081024" y="4920487"/>
                  <a:pt x="674370" y="4808473"/>
                  <a:pt x="670560" y="4809743"/>
                </a:cubicBez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곱하기 기호 5">
            <a:extLst>
              <a:ext uri="{FF2B5EF4-FFF2-40B4-BE49-F238E27FC236}">
                <a16:creationId xmlns:a16="http://schemas.microsoft.com/office/drawing/2014/main" id="{188A9C07-CA84-4806-88E1-AE7C12146793}"/>
              </a:ext>
            </a:extLst>
          </p:cNvPr>
          <p:cNvSpPr/>
          <p:nvPr/>
        </p:nvSpPr>
        <p:spPr>
          <a:xfrm>
            <a:off x="2121052" y="1500885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EC07E22F-0C3D-4DDD-84DE-46491A0DA1DB}"/>
              </a:ext>
            </a:extLst>
          </p:cNvPr>
          <p:cNvSpPr/>
          <p:nvPr/>
        </p:nvSpPr>
        <p:spPr>
          <a:xfrm>
            <a:off x="2121052" y="209189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곱하기 기호 7">
            <a:extLst>
              <a:ext uri="{FF2B5EF4-FFF2-40B4-BE49-F238E27FC236}">
                <a16:creationId xmlns:a16="http://schemas.microsoft.com/office/drawing/2014/main" id="{E6CEF181-7236-4C48-B13C-C7F265E654C4}"/>
              </a:ext>
            </a:extLst>
          </p:cNvPr>
          <p:cNvSpPr/>
          <p:nvPr/>
        </p:nvSpPr>
        <p:spPr>
          <a:xfrm>
            <a:off x="1483339" y="2981507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4FB96D0-25CB-41D4-BBC7-25662AC2AC0E}"/>
              </a:ext>
            </a:extLst>
          </p:cNvPr>
          <p:cNvSpPr/>
          <p:nvPr/>
        </p:nvSpPr>
        <p:spPr>
          <a:xfrm>
            <a:off x="3539404" y="408766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9">
            <a:extLst>
              <a:ext uri="{FF2B5EF4-FFF2-40B4-BE49-F238E27FC236}">
                <a16:creationId xmlns:a16="http://schemas.microsoft.com/office/drawing/2014/main" id="{4BBBCEC3-52E0-4AD9-85E6-3117B3E9717D}"/>
              </a:ext>
            </a:extLst>
          </p:cNvPr>
          <p:cNvSpPr/>
          <p:nvPr/>
        </p:nvSpPr>
        <p:spPr>
          <a:xfrm>
            <a:off x="3219097" y="517451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10">
            <a:extLst>
              <a:ext uri="{FF2B5EF4-FFF2-40B4-BE49-F238E27FC236}">
                <a16:creationId xmlns:a16="http://schemas.microsoft.com/office/drawing/2014/main" id="{6648DE25-29A0-4793-8468-FF2C3CFA02AA}"/>
              </a:ext>
            </a:extLst>
          </p:cNvPr>
          <p:cNvSpPr/>
          <p:nvPr/>
        </p:nvSpPr>
        <p:spPr>
          <a:xfrm>
            <a:off x="2513149" y="5954111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/아래쪽 11">
            <a:extLst>
              <a:ext uri="{FF2B5EF4-FFF2-40B4-BE49-F238E27FC236}">
                <a16:creationId xmlns:a16="http://schemas.microsoft.com/office/drawing/2014/main" id="{11A231E1-E867-4681-B691-6AFAA03884DB}"/>
              </a:ext>
            </a:extLst>
          </p:cNvPr>
          <p:cNvSpPr/>
          <p:nvPr/>
        </p:nvSpPr>
        <p:spPr>
          <a:xfrm>
            <a:off x="2717652" y="1610453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쪽/아래쪽 12">
            <a:extLst>
              <a:ext uri="{FF2B5EF4-FFF2-40B4-BE49-F238E27FC236}">
                <a16:creationId xmlns:a16="http://schemas.microsoft.com/office/drawing/2014/main" id="{0882B8D4-F643-4F04-9B1B-6377E1D0A23B}"/>
              </a:ext>
            </a:extLst>
          </p:cNvPr>
          <p:cNvSpPr/>
          <p:nvPr/>
        </p:nvSpPr>
        <p:spPr>
          <a:xfrm rot="5400000">
            <a:off x="1435995" y="6213821"/>
            <a:ext cx="278452" cy="447493"/>
          </a:xfrm>
          <a:prstGeom prst="upDownArrow">
            <a:avLst>
              <a:gd name="adj1" fmla="val 30871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598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/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노선변경 당위성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(1) 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신규수요 창출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신금호역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인근 대규모 재개발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자이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1, 2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차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신금호파크자이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래미안하이리버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e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편한세상 등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2017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년 금호고등학교 개교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신축 입주로 인해 인구 및 강남방향 이동수요 증가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금호고등학교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개교로 인한 성동구 통학수요 증대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654D07D-CA29-47B1-9AC5-DFB28839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37" y="1459737"/>
            <a:ext cx="5083113" cy="5083113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6F0E6C5-E509-44D1-8349-1E0691D93F3B}"/>
              </a:ext>
            </a:extLst>
          </p:cNvPr>
          <p:cNvSpPr/>
          <p:nvPr/>
        </p:nvSpPr>
        <p:spPr>
          <a:xfrm>
            <a:off x="908304" y="1603249"/>
            <a:ext cx="3011424" cy="4871715"/>
          </a:xfrm>
          <a:custGeom>
            <a:avLst/>
            <a:gdLst>
              <a:gd name="connsiteX0" fmla="*/ 1975104 w 3011424"/>
              <a:gd name="connsiteY0" fmla="*/ 0 h 3761232"/>
              <a:gd name="connsiteX1" fmla="*/ 1956816 w 3011424"/>
              <a:gd name="connsiteY1" fmla="*/ 944880 h 3761232"/>
              <a:gd name="connsiteX2" fmla="*/ 2487168 w 3011424"/>
              <a:gd name="connsiteY2" fmla="*/ 1219200 h 3761232"/>
              <a:gd name="connsiteX3" fmla="*/ 2871216 w 3011424"/>
              <a:gd name="connsiteY3" fmla="*/ 1517904 h 3761232"/>
              <a:gd name="connsiteX4" fmla="*/ 3011424 w 3011424"/>
              <a:gd name="connsiteY4" fmla="*/ 1627632 h 3761232"/>
              <a:gd name="connsiteX5" fmla="*/ 2194560 w 3011424"/>
              <a:gd name="connsiteY5" fmla="*/ 2426208 h 3761232"/>
              <a:gd name="connsiteX6" fmla="*/ 2023872 w 3011424"/>
              <a:gd name="connsiteY6" fmla="*/ 2450592 h 3761232"/>
              <a:gd name="connsiteX7" fmla="*/ 1389888 w 3011424"/>
              <a:gd name="connsiteY7" fmla="*/ 2852928 h 3761232"/>
              <a:gd name="connsiteX8" fmla="*/ 920496 w 3011424"/>
              <a:gd name="connsiteY8" fmla="*/ 2980944 h 3761232"/>
              <a:gd name="connsiteX9" fmla="*/ 512064 w 3011424"/>
              <a:gd name="connsiteY9" fmla="*/ 2987040 h 3761232"/>
              <a:gd name="connsiteX10" fmla="*/ 371856 w 3011424"/>
              <a:gd name="connsiteY10" fmla="*/ 3084576 h 3761232"/>
              <a:gd name="connsiteX11" fmla="*/ 371856 w 3011424"/>
              <a:gd name="connsiteY11" fmla="*/ 3200400 h 3761232"/>
              <a:gd name="connsiteX12" fmla="*/ 0 w 3011424"/>
              <a:gd name="connsiteY12" fmla="*/ 3236976 h 3761232"/>
              <a:gd name="connsiteX13" fmla="*/ 256032 w 3011424"/>
              <a:gd name="connsiteY13" fmla="*/ 3505200 h 3761232"/>
              <a:gd name="connsiteX14" fmla="*/ 585216 w 3011424"/>
              <a:gd name="connsiteY14" fmla="*/ 3602736 h 3761232"/>
              <a:gd name="connsiteX15" fmla="*/ 957072 w 3011424"/>
              <a:gd name="connsiteY15" fmla="*/ 3761232 h 3761232"/>
              <a:gd name="connsiteX0" fmla="*/ 1975104 w 3011424"/>
              <a:gd name="connsiteY0" fmla="*/ 0 h 3785616"/>
              <a:gd name="connsiteX1" fmla="*/ 1956816 w 3011424"/>
              <a:gd name="connsiteY1" fmla="*/ 944880 h 3785616"/>
              <a:gd name="connsiteX2" fmla="*/ 2487168 w 3011424"/>
              <a:gd name="connsiteY2" fmla="*/ 1219200 h 3785616"/>
              <a:gd name="connsiteX3" fmla="*/ 2871216 w 3011424"/>
              <a:gd name="connsiteY3" fmla="*/ 1517904 h 3785616"/>
              <a:gd name="connsiteX4" fmla="*/ 3011424 w 3011424"/>
              <a:gd name="connsiteY4" fmla="*/ 1627632 h 3785616"/>
              <a:gd name="connsiteX5" fmla="*/ 2194560 w 3011424"/>
              <a:gd name="connsiteY5" fmla="*/ 2426208 h 3785616"/>
              <a:gd name="connsiteX6" fmla="*/ 2023872 w 3011424"/>
              <a:gd name="connsiteY6" fmla="*/ 2450592 h 3785616"/>
              <a:gd name="connsiteX7" fmla="*/ 1389888 w 3011424"/>
              <a:gd name="connsiteY7" fmla="*/ 2852928 h 3785616"/>
              <a:gd name="connsiteX8" fmla="*/ 920496 w 3011424"/>
              <a:gd name="connsiteY8" fmla="*/ 2980944 h 3785616"/>
              <a:gd name="connsiteX9" fmla="*/ 512064 w 3011424"/>
              <a:gd name="connsiteY9" fmla="*/ 2987040 h 3785616"/>
              <a:gd name="connsiteX10" fmla="*/ 371856 w 3011424"/>
              <a:gd name="connsiteY10" fmla="*/ 3084576 h 3785616"/>
              <a:gd name="connsiteX11" fmla="*/ 371856 w 3011424"/>
              <a:gd name="connsiteY11" fmla="*/ 3200400 h 3785616"/>
              <a:gd name="connsiteX12" fmla="*/ 0 w 3011424"/>
              <a:gd name="connsiteY12" fmla="*/ 3236976 h 3785616"/>
              <a:gd name="connsiteX13" fmla="*/ 256032 w 3011424"/>
              <a:gd name="connsiteY13" fmla="*/ 3505200 h 3785616"/>
              <a:gd name="connsiteX14" fmla="*/ 585216 w 3011424"/>
              <a:gd name="connsiteY14" fmla="*/ 3602736 h 3785616"/>
              <a:gd name="connsiteX15" fmla="*/ 944880 w 3011424"/>
              <a:gd name="connsiteY15" fmla="*/ 3785616 h 3785616"/>
              <a:gd name="connsiteX0" fmla="*/ 1975104 w 3011424"/>
              <a:gd name="connsiteY0" fmla="*/ 0 h 3794871"/>
              <a:gd name="connsiteX1" fmla="*/ 1956816 w 3011424"/>
              <a:gd name="connsiteY1" fmla="*/ 944880 h 3794871"/>
              <a:gd name="connsiteX2" fmla="*/ 2487168 w 3011424"/>
              <a:gd name="connsiteY2" fmla="*/ 1219200 h 3794871"/>
              <a:gd name="connsiteX3" fmla="*/ 2871216 w 3011424"/>
              <a:gd name="connsiteY3" fmla="*/ 1517904 h 3794871"/>
              <a:gd name="connsiteX4" fmla="*/ 3011424 w 3011424"/>
              <a:gd name="connsiteY4" fmla="*/ 1627632 h 3794871"/>
              <a:gd name="connsiteX5" fmla="*/ 2194560 w 3011424"/>
              <a:gd name="connsiteY5" fmla="*/ 2426208 h 3794871"/>
              <a:gd name="connsiteX6" fmla="*/ 2023872 w 3011424"/>
              <a:gd name="connsiteY6" fmla="*/ 2450592 h 3794871"/>
              <a:gd name="connsiteX7" fmla="*/ 1389888 w 3011424"/>
              <a:gd name="connsiteY7" fmla="*/ 2852928 h 3794871"/>
              <a:gd name="connsiteX8" fmla="*/ 920496 w 3011424"/>
              <a:gd name="connsiteY8" fmla="*/ 2980944 h 3794871"/>
              <a:gd name="connsiteX9" fmla="*/ 512064 w 3011424"/>
              <a:gd name="connsiteY9" fmla="*/ 2987040 h 3794871"/>
              <a:gd name="connsiteX10" fmla="*/ 371856 w 3011424"/>
              <a:gd name="connsiteY10" fmla="*/ 3084576 h 3794871"/>
              <a:gd name="connsiteX11" fmla="*/ 371856 w 3011424"/>
              <a:gd name="connsiteY11" fmla="*/ 3200400 h 3794871"/>
              <a:gd name="connsiteX12" fmla="*/ 0 w 3011424"/>
              <a:gd name="connsiteY12" fmla="*/ 3236976 h 3794871"/>
              <a:gd name="connsiteX13" fmla="*/ 256032 w 3011424"/>
              <a:gd name="connsiteY13" fmla="*/ 3505200 h 3794871"/>
              <a:gd name="connsiteX14" fmla="*/ 585216 w 3011424"/>
              <a:gd name="connsiteY14" fmla="*/ 3602736 h 3794871"/>
              <a:gd name="connsiteX15" fmla="*/ 944880 w 3011424"/>
              <a:gd name="connsiteY15" fmla="*/ 3785616 h 3794871"/>
              <a:gd name="connsiteX16" fmla="*/ 950976 w 3011424"/>
              <a:gd name="connsiteY16" fmla="*/ 3767328 h 3794871"/>
              <a:gd name="connsiteX0" fmla="*/ 1975104 w 3011424"/>
              <a:gd name="connsiteY0" fmla="*/ 0 h 4407426"/>
              <a:gd name="connsiteX1" fmla="*/ 1956816 w 3011424"/>
              <a:gd name="connsiteY1" fmla="*/ 944880 h 4407426"/>
              <a:gd name="connsiteX2" fmla="*/ 2487168 w 3011424"/>
              <a:gd name="connsiteY2" fmla="*/ 1219200 h 4407426"/>
              <a:gd name="connsiteX3" fmla="*/ 2871216 w 3011424"/>
              <a:gd name="connsiteY3" fmla="*/ 1517904 h 4407426"/>
              <a:gd name="connsiteX4" fmla="*/ 3011424 w 3011424"/>
              <a:gd name="connsiteY4" fmla="*/ 1627632 h 4407426"/>
              <a:gd name="connsiteX5" fmla="*/ 2194560 w 3011424"/>
              <a:gd name="connsiteY5" fmla="*/ 2426208 h 4407426"/>
              <a:gd name="connsiteX6" fmla="*/ 2023872 w 3011424"/>
              <a:gd name="connsiteY6" fmla="*/ 2450592 h 4407426"/>
              <a:gd name="connsiteX7" fmla="*/ 1389888 w 3011424"/>
              <a:gd name="connsiteY7" fmla="*/ 2852928 h 4407426"/>
              <a:gd name="connsiteX8" fmla="*/ 920496 w 3011424"/>
              <a:gd name="connsiteY8" fmla="*/ 2980944 h 4407426"/>
              <a:gd name="connsiteX9" fmla="*/ 512064 w 3011424"/>
              <a:gd name="connsiteY9" fmla="*/ 2987040 h 4407426"/>
              <a:gd name="connsiteX10" fmla="*/ 371856 w 3011424"/>
              <a:gd name="connsiteY10" fmla="*/ 3084576 h 4407426"/>
              <a:gd name="connsiteX11" fmla="*/ 371856 w 3011424"/>
              <a:gd name="connsiteY11" fmla="*/ 3200400 h 4407426"/>
              <a:gd name="connsiteX12" fmla="*/ 0 w 3011424"/>
              <a:gd name="connsiteY12" fmla="*/ 3236976 h 4407426"/>
              <a:gd name="connsiteX13" fmla="*/ 256032 w 3011424"/>
              <a:gd name="connsiteY13" fmla="*/ 3505200 h 4407426"/>
              <a:gd name="connsiteX14" fmla="*/ 585216 w 3011424"/>
              <a:gd name="connsiteY14" fmla="*/ 3602736 h 4407426"/>
              <a:gd name="connsiteX15" fmla="*/ 944880 w 3011424"/>
              <a:gd name="connsiteY15" fmla="*/ 3785616 h 4407426"/>
              <a:gd name="connsiteX16" fmla="*/ 1133856 w 3011424"/>
              <a:gd name="connsiteY16" fmla="*/ 4407408 h 4407426"/>
              <a:gd name="connsiteX0" fmla="*/ 1975104 w 3011424"/>
              <a:gd name="connsiteY0" fmla="*/ 0 h 4455254"/>
              <a:gd name="connsiteX1" fmla="*/ 1956816 w 3011424"/>
              <a:gd name="connsiteY1" fmla="*/ 944880 h 4455254"/>
              <a:gd name="connsiteX2" fmla="*/ 2487168 w 3011424"/>
              <a:gd name="connsiteY2" fmla="*/ 1219200 h 4455254"/>
              <a:gd name="connsiteX3" fmla="*/ 2871216 w 3011424"/>
              <a:gd name="connsiteY3" fmla="*/ 1517904 h 4455254"/>
              <a:gd name="connsiteX4" fmla="*/ 3011424 w 3011424"/>
              <a:gd name="connsiteY4" fmla="*/ 1627632 h 4455254"/>
              <a:gd name="connsiteX5" fmla="*/ 2194560 w 3011424"/>
              <a:gd name="connsiteY5" fmla="*/ 2426208 h 4455254"/>
              <a:gd name="connsiteX6" fmla="*/ 2023872 w 3011424"/>
              <a:gd name="connsiteY6" fmla="*/ 2450592 h 4455254"/>
              <a:gd name="connsiteX7" fmla="*/ 1389888 w 3011424"/>
              <a:gd name="connsiteY7" fmla="*/ 2852928 h 4455254"/>
              <a:gd name="connsiteX8" fmla="*/ 920496 w 3011424"/>
              <a:gd name="connsiteY8" fmla="*/ 2980944 h 4455254"/>
              <a:gd name="connsiteX9" fmla="*/ 512064 w 3011424"/>
              <a:gd name="connsiteY9" fmla="*/ 2987040 h 4455254"/>
              <a:gd name="connsiteX10" fmla="*/ 371856 w 3011424"/>
              <a:gd name="connsiteY10" fmla="*/ 3084576 h 4455254"/>
              <a:gd name="connsiteX11" fmla="*/ 371856 w 3011424"/>
              <a:gd name="connsiteY11" fmla="*/ 3200400 h 4455254"/>
              <a:gd name="connsiteX12" fmla="*/ 0 w 3011424"/>
              <a:gd name="connsiteY12" fmla="*/ 3236976 h 4455254"/>
              <a:gd name="connsiteX13" fmla="*/ 256032 w 3011424"/>
              <a:gd name="connsiteY13" fmla="*/ 3505200 h 4455254"/>
              <a:gd name="connsiteX14" fmla="*/ 585216 w 3011424"/>
              <a:gd name="connsiteY14" fmla="*/ 3602736 h 4455254"/>
              <a:gd name="connsiteX15" fmla="*/ 944880 w 3011424"/>
              <a:gd name="connsiteY15" fmla="*/ 3785616 h 4455254"/>
              <a:gd name="connsiteX16" fmla="*/ 1133856 w 3011424"/>
              <a:gd name="connsiteY16" fmla="*/ 4407408 h 4455254"/>
              <a:gd name="connsiteX17" fmla="*/ 1133856 w 3011424"/>
              <a:gd name="connsiteY17" fmla="*/ 4413503 h 4455254"/>
              <a:gd name="connsiteX0" fmla="*/ 1975104 w 3011424"/>
              <a:gd name="connsiteY0" fmla="*/ 0 h 4846319"/>
              <a:gd name="connsiteX1" fmla="*/ 1956816 w 3011424"/>
              <a:gd name="connsiteY1" fmla="*/ 944880 h 4846319"/>
              <a:gd name="connsiteX2" fmla="*/ 2487168 w 3011424"/>
              <a:gd name="connsiteY2" fmla="*/ 1219200 h 4846319"/>
              <a:gd name="connsiteX3" fmla="*/ 2871216 w 3011424"/>
              <a:gd name="connsiteY3" fmla="*/ 1517904 h 4846319"/>
              <a:gd name="connsiteX4" fmla="*/ 3011424 w 3011424"/>
              <a:gd name="connsiteY4" fmla="*/ 1627632 h 4846319"/>
              <a:gd name="connsiteX5" fmla="*/ 2194560 w 3011424"/>
              <a:gd name="connsiteY5" fmla="*/ 2426208 h 4846319"/>
              <a:gd name="connsiteX6" fmla="*/ 2023872 w 3011424"/>
              <a:gd name="connsiteY6" fmla="*/ 2450592 h 4846319"/>
              <a:gd name="connsiteX7" fmla="*/ 1389888 w 3011424"/>
              <a:gd name="connsiteY7" fmla="*/ 2852928 h 4846319"/>
              <a:gd name="connsiteX8" fmla="*/ 920496 w 3011424"/>
              <a:gd name="connsiteY8" fmla="*/ 2980944 h 4846319"/>
              <a:gd name="connsiteX9" fmla="*/ 512064 w 3011424"/>
              <a:gd name="connsiteY9" fmla="*/ 2987040 h 4846319"/>
              <a:gd name="connsiteX10" fmla="*/ 371856 w 3011424"/>
              <a:gd name="connsiteY10" fmla="*/ 3084576 h 4846319"/>
              <a:gd name="connsiteX11" fmla="*/ 371856 w 3011424"/>
              <a:gd name="connsiteY11" fmla="*/ 3200400 h 4846319"/>
              <a:gd name="connsiteX12" fmla="*/ 0 w 3011424"/>
              <a:gd name="connsiteY12" fmla="*/ 3236976 h 4846319"/>
              <a:gd name="connsiteX13" fmla="*/ 256032 w 3011424"/>
              <a:gd name="connsiteY13" fmla="*/ 3505200 h 4846319"/>
              <a:gd name="connsiteX14" fmla="*/ 585216 w 3011424"/>
              <a:gd name="connsiteY14" fmla="*/ 3602736 h 4846319"/>
              <a:gd name="connsiteX15" fmla="*/ 944880 w 3011424"/>
              <a:gd name="connsiteY15" fmla="*/ 3785616 h 4846319"/>
              <a:gd name="connsiteX16" fmla="*/ 1133856 w 3011424"/>
              <a:gd name="connsiteY16" fmla="*/ 4407408 h 4846319"/>
              <a:gd name="connsiteX17" fmla="*/ 1091184 w 3011424"/>
              <a:gd name="connsiteY17" fmla="*/ 4846319 h 4846319"/>
              <a:gd name="connsiteX0" fmla="*/ 1975104 w 3011424"/>
              <a:gd name="connsiteY0" fmla="*/ 0 h 4880635"/>
              <a:gd name="connsiteX1" fmla="*/ 1956816 w 3011424"/>
              <a:gd name="connsiteY1" fmla="*/ 944880 h 4880635"/>
              <a:gd name="connsiteX2" fmla="*/ 2487168 w 3011424"/>
              <a:gd name="connsiteY2" fmla="*/ 1219200 h 4880635"/>
              <a:gd name="connsiteX3" fmla="*/ 2871216 w 3011424"/>
              <a:gd name="connsiteY3" fmla="*/ 1517904 h 4880635"/>
              <a:gd name="connsiteX4" fmla="*/ 3011424 w 3011424"/>
              <a:gd name="connsiteY4" fmla="*/ 1627632 h 4880635"/>
              <a:gd name="connsiteX5" fmla="*/ 2194560 w 3011424"/>
              <a:gd name="connsiteY5" fmla="*/ 2426208 h 4880635"/>
              <a:gd name="connsiteX6" fmla="*/ 2023872 w 3011424"/>
              <a:gd name="connsiteY6" fmla="*/ 2450592 h 4880635"/>
              <a:gd name="connsiteX7" fmla="*/ 1389888 w 3011424"/>
              <a:gd name="connsiteY7" fmla="*/ 2852928 h 4880635"/>
              <a:gd name="connsiteX8" fmla="*/ 920496 w 3011424"/>
              <a:gd name="connsiteY8" fmla="*/ 2980944 h 4880635"/>
              <a:gd name="connsiteX9" fmla="*/ 512064 w 3011424"/>
              <a:gd name="connsiteY9" fmla="*/ 2987040 h 4880635"/>
              <a:gd name="connsiteX10" fmla="*/ 371856 w 3011424"/>
              <a:gd name="connsiteY10" fmla="*/ 3084576 h 4880635"/>
              <a:gd name="connsiteX11" fmla="*/ 371856 w 3011424"/>
              <a:gd name="connsiteY11" fmla="*/ 3200400 h 4880635"/>
              <a:gd name="connsiteX12" fmla="*/ 0 w 3011424"/>
              <a:gd name="connsiteY12" fmla="*/ 3236976 h 4880635"/>
              <a:gd name="connsiteX13" fmla="*/ 256032 w 3011424"/>
              <a:gd name="connsiteY13" fmla="*/ 3505200 h 4880635"/>
              <a:gd name="connsiteX14" fmla="*/ 585216 w 3011424"/>
              <a:gd name="connsiteY14" fmla="*/ 3602736 h 4880635"/>
              <a:gd name="connsiteX15" fmla="*/ 944880 w 3011424"/>
              <a:gd name="connsiteY15" fmla="*/ 3785616 h 4880635"/>
              <a:gd name="connsiteX16" fmla="*/ 1133856 w 3011424"/>
              <a:gd name="connsiteY16" fmla="*/ 4407408 h 4880635"/>
              <a:gd name="connsiteX17" fmla="*/ 1091184 w 3011424"/>
              <a:gd name="connsiteY17" fmla="*/ 4846319 h 4880635"/>
              <a:gd name="connsiteX18" fmla="*/ 1072896 w 3011424"/>
              <a:gd name="connsiteY18" fmla="*/ 4852415 h 4880635"/>
              <a:gd name="connsiteX0" fmla="*/ 1975104 w 3011424"/>
              <a:gd name="connsiteY0" fmla="*/ 0 h 4871715"/>
              <a:gd name="connsiteX1" fmla="*/ 1956816 w 3011424"/>
              <a:gd name="connsiteY1" fmla="*/ 944880 h 4871715"/>
              <a:gd name="connsiteX2" fmla="*/ 2487168 w 3011424"/>
              <a:gd name="connsiteY2" fmla="*/ 1219200 h 4871715"/>
              <a:gd name="connsiteX3" fmla="*/ 2871216 w 3011424"/>
              <a:gd name="connsiteY3" fmla="*/ 1517904 h 4871715"/>
              <a:gd name="connsiteX4" fmla="*/ 3011424 w 3011424"/>
              <a:gd name="connsiteY4" fmla="*/ 1627632 h 4871715"/>
              <a:gd name="connsiteX5" fmla="*/ 2194560 w 3011424"/>
              <a:gd name="connsiteY5" fmla="*/ 2426208 h 4871715"/>
              <a:gd name="connsiteX6" fmla="*/ 2023872 w 3011424"/>
              <a:gd name="connsiteY6" fmla="*/ 2450592 h 4871715"/>
              <a:gd name="connsiteX7" fmla="*/ 1389888 w 3011424"/>
              <a:gd name="connsiteY7" fmla="*/ 2852928 h 4871715"/>
              <a:gd name="connsiteX8" fmla="*/ 920496 w 3011424"/>
              <a:gd name="connsiteY8" fmla="*/ 2980944 h 4871715"/>
              <a:gd name="connsiteX9" fmla="*/ 512064 w 3011424"/>
              <a:gd name="connsiteY9" fmla="*/ 2987040 h 4871715"/>
              <a:gd name="connsiteX10" fmla="*/ 371856 w 3011424"/>
              <a:gd name="connsiteY10" fmla="*/ 3084576 h 4871715"/>
              <a:gd name="connsiteX11" fmla="*/ 371856 w 3011424"/>
              <a:gd name="connsiteY11" fmla="*/ 3200400 h 4871715"/>
              <a:gd name="connsiteX12" fmla="*/ 0 w 3011424"/>
              <a:gd name="connsiteY12" fmla="*/ 3236976 h 4871715"/>
              <a:gd name="connsiteX13" fmla="*/ 256032 w 3011424"/>
              <a:gd name="connsiteY13" fmla="*/ 3505200 h 4871715"/>
              <a:gd name="connsiteX14" fmla="*/ 585216 w 3011424"/>
              <a:gd name="connsiteY14" fmla="*/ 3602736 h 4871715"/>
              <a:gd name="connsiteX15" fmla="*/ 944880 w 3011424"/>
              <a:gd name="connsiteY15" fmla="*/ 3785616 h 4871715"/>
              <a:gd name="connsiteX16" fmla="*/ 1133856 w 3011424"/>
              <a:gd name="connsiteY16" fmla="*/ 4407408 h 4871715"/>
              <a:gd name="connsiteX17" fmla="*/ 1091184 w 3011424"/>
              <a:gd name="connsiteY17" fmla="*/ 4846319 h 4871715"/>
              <a:gd name="connsiteX18" fmla="*/ 670560 w 3011424"/>
              <a:gd name="connsiteY18" fmla="*/ 4809743 h 487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11424" h="4871715">
                <a:moveTo>
                  <a:pt x="1975104" y="0"/>
                </a:moveTo>
                <a:lnTo>
                  <a:pt x="1956816" y="944880"/>
                </a:lnTo>
                <a:lnTo>
                  <a:pt x="2487168" y="1219200"/>
                </a:lnTo>
                <a:lnTo>
                  <a:pt x="2871216" y="1517904"/>
                </a:lnTo>
                <a:lnTo>
                  <a:pt x="3011424" y="1627632"/>
                </a:lnTo>
                <a:lnTo>
                  <a:pt x="2194560" y="2426208"/>
                </a:lnTo>
                <a:lnTo>
                  <a:pt x="2023872" y="2450592"/>
                </a:lnTo>
                <a:lnTo>
                  <a:pt x="1389888" y="2852928"/>
                </a:lnTo>
                <a:lnTo>
                  <a:pt x="920496" y="2980944"/>
                </a:lnTo>
                <a:lnTo>
                  <a:pt x="512064" y="2987040"/>
                </a:lnTo>
                <a:lnTo>
                  <a:pt x="371856" y="3084576"/>
                </a:lnTo>
                <a:lnTo>
                  <a:pt x="371856" y="3200400"/>
                </a:lnTo>
                <a:lnTo>
                  <a:pt x="0" y="3236976"/>
                </a:lnTo>
                <a:lnTo>
                  <a:pt x="256032" y="3505200"/>
                </a:lnTo>
                <a:lnTo>
                  <a:pt x="585216" y="3602736"/>
                </a:lnTo>
                <a:lnTo>
                  <a:pt x="944880" y="3785616"/>
                </a:lnTo>
                <a:cubicBezTo>
                  <a:pt x="1005840" y="3813048"/>
                  <a:pt x="1132586" y="4411218"/>
                  <a:pt x="1133856" y="4407408"/>
                </a:cubicBezTo>
                <a:cubicBezTo>
                  <a:pt x="1165352" y="4512056"/>
                  <a:pt x="1091184" y="4845049"/>
                  <a:pt x="1091184" y="4846319"/>
                </a:cubicBezTo>
                <a:cubicBezTo>
                  <a:pt x="1081024" y="4920487"/>
                  <a:pt x="674370" y="4808473"/>
                  <a:pt x="670560" y="4809743"/>
                </a:cubicBez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곱하기 기호 5">
            <a:extLst>
              <a:ext uri="{FF2B5EF4-FFF2-40B4-BE49-F238E27FC236}">
                <a16:creationId xmlns:a16="http://schemas.microsoft.com/office/drawing/2014/main" id="{188A9C07-CA84-4806-88E1-AE7C12146793}"/>
              </a:ext>
            </a:extLst>
          </p:cNvPr>
          <p:cNvSpPr/>
          <p:nvPr/>
        </p:nvSpPr>
        <p:spPr>
          <a:xfrm>
            <a:off x="2121052" y="1500885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EC07E22F-0C3D-4DDD-84DE-46491A0DA1DB}"/>
              </a:ext>
            </a:extLst>
          </p:cNvPr>
          <p:cNvSpPr/>
          <p:nvPr/>
        </p:nvSpPr>
        <p:spPr>
          <a:xfrm>
            <a:off x="2121052" y="209189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곱하기 기호 7">
            <a:extLst>
              <a:ext uri="{FF2B5EF4-FFF2-40B4-BE49-F238E27FC236}">
                <a16:creationId xmlns:a16="http://schemas.microsoft.com/office/drawing/2014/main" id="{E6CEF181-7236-4C48-B13C-C7F265E654C4}"/>
              </a:ext>
            </a:extLst>
          </p:cNvPr>
          <p:cNvSpPr/>
          <p:nvPr/>
        </p:nvSpPr>
        <p:spPr>
          <a:xfrm>
            <a:off x="1483339" y="2981507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4FB96D0-25CB-41D4-BBC7-25662AC2AC0E}"/>
              </a:ext>
            </a:extLst>
          </p:cNvPr>
          <p:cNvSpPr/>
          <p:nvPr/>
        </p:nvSpPr>
        <p:spPr>
          <a:xfrm>
            <a:off x="3539404" y="408766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9">
            <a:extLst>
              <a:ext uri="{FF2B5EF4-FFF2-40B4-BE49-F238E27FC236}">
                <a16:creationId xmlns:a16="http://schemas.microsoft.com/office/drawing/2014/main" id="{4BBBCEC3-52E0-4AD9-85E6-3117B3E9717D}"/>
              </a:ext>
            </a:extLst>
          </p:cNvPr>
          <p:cNvSpPr/>
          <p:nvPr/>
        </p:nvSpPr>
        <p:spPr>
          <a:xfrm>
            <a:off x="3219097" y="517451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10">
            <a:extLst>
              <a:ext uri="{FF2B5EF4-FFF2-40B4-BE49-F238E27FC236}">
                <a16:creationId xmlns:a16="http://schemas.microsoft.com/office/drawing/2014/main" id="{6648DE25-29A0-4793-8468-FF2C3CFA02AA}"/>
              </a:ext>
            </a:extLst>
          </p:cNvPr>
          <p:cNvSpPr/>
          <p:nvPr/>
        </p:nvSpPr>
        <p:spPr>
          <a:xfrm>
            <a:off x="2513149" y="5954111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/아래쪽 11">
            <a:extLst>
              <a:ext uri="{FF2B5EF4-FFF2-40B4-BE49-F238E27FC236}">
                <a16:creationId xmlns:a16="http://schemas.microsoft.com/office/drawing/2014/main" id="{11A231E1-E867-4681-B691-6AFAA03884DB}"/>
              </a:ext>
            </a:extLst>
          </p:cNvPr>
          <p:cNvSpPr/>
          <p:nvPr/>
        </p:nvSpPr>
        <p:spPr>
          <a:xfrm>
            <a:off x="2717652" y="1610453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쪽/아래쪽 12">
            <a:extLst>
              <a:ext uri="{FF2B5EF4-FFF2-40B4-BE49-F238E27FC236}">
                <a16:creationId xmlns:a16="http://schemas.microsoft.com/office/drawing/2014/main" id="{0882B8D4-F643-4F04-9B1B-6377E1D0A23B}"/>
              </a:ext>
            </a:extLst>
          </p:cNvPr>
          <p:cNvSpPr/>
          <p:nvPr/>
        </p:nvSpPr>
        <p:spPr>
          <a:xfrm rot="5400000">
            <a:off x="1435995" y="6213821"/>
            <a:ext cx="278452" cy="447493"/>
          </a:xfrm>
          <a:prstGeom prst="upDownArrow">
            <a:avLst>
              <a:gd name="adj1" fmla="val 30871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68CE3D08-8FE8-4485-B541-2378ED31A596}"/>
              </a:ext>
            </a:extLst>
          </p:cNvPr>
          <p:cNvSpPr/>
          <p:nvPr/>
        </p:nvSpPr>
        <p:spPr>
          <a:xfrm>
            <a:off x="603682" y="4420325"/>
            <a:ext cx="1747542" cy="2122525"/>
          </a:xfrm>
          <a:prstGeom prst="ellipse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779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/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노선변경 당위성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(2)</a:t>
            </a: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무학로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주민들의 왕십리역 접근성 개선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적색 원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2013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배차간격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10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분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과 더불어 접근성 향상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왕십리역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응봉동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 간 노선과밀 해소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청색 원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*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해당구역 운행 노선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: 110A, 241, 421, 2016, 4211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654D07D-CA29-47B1-9AC5-DFB28839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37" y="1459737"/>
            <a:ext cx="5083113" cy="5083113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6F0E6C5-E509-44D1-8349-1E0691D93F3B}"/>
              </a:ext>
            </a:extLst>
          </p:cNvPr>
          <p:cNvSpPr/>
          <p:nvPr/>
        </p:nvSpPr>
        <p:spPr>
          <a:xfrm>
            <a:off x="908304" y="1603249"/>
            <a:ext cx="3011424" cy="4871715"/>
          </a:xfrm>
          <a:custGeom>
            <a:avLst/>
            <a:gdLst>
              <a:gd name="connsiteX0" fmla="*/ 1975104 w 3011424"/>
              <a:gd name="connsiteY0" fmla="*/ 0 h 3761232"/>
              <a:gd name="connsiteX1" fmla="*/ 1956816 w 3011424"/>
              <a:gd name="connsiteY1" fmla="*/ 944880 h 3761232"/>
              <a:gd name="connsiteX2" fmla="*/ 2487168 w 3011424"/>
              <a:gd name="connsiteY2" fmla="*/ 1219200 h 3761232"/>
              <a:gd name="connsiteX3" fmla="*/ 2871216 w 3011424"/>
              <a:gd name="connsiteY3" fmla="*/ 1517904 h 3761232"/>
              <a:gd name="connsiteX4" fmla="*/ 3011424 w 3011424"/>
              <a:gd name="connsiteY4" fmla="*/ 1627632 h 3761232"/>
              <a:gd name="connsiteX5" fmla="*/ 2194560 w 3011424"/>
              <a:gd name="connsiteY5" fmla="*/ 2426208 h 3761232"/>
              <a:gd name="connsiteX6" fmla="*/ 2023872 w 3011424"/>
              <a:gd name="connsiteY6" fmla="*/ 2450592 h 3761232"/>
              <a:gd name="connsiteX7" fmla="*/ 1389888 w 3011424"/>
              <a:gd name="connsiteY7" fmla="*/ 2852928 h 3761232"/>
              <a:gd name="connsiteX8" fmla="*/ 920496 w 3011424"/>
              <a:gd name="connsiteY8" fmla="*/ 2980944 h 3761232"/>
              <a:gd name="connsiteX9" fmla="*/ 512064 w 3011424"/>
              <a:gd name="connsiteY9" fmla="*/ 2987040 h 3761232"/>
              <a:gd name="connsiteX10" fmla="*/ 371856 w 3011424"/>
              <a:gd name="connsiteY10" fmla="*/ 3084576 h 3761232"/>
              <a:gd name="connsiteX11" fmla="*/ 371856 w 3011424"/>
              <a:gd name="connsiteY11" fmla="*/ 3200400 h 3761232"/>
              <a:gd name="connsiteX12" fmla="*/ 0 w 3011424"/>
              <a:gd name="connsiteY12" fmla="*/ 3236976 h 3761232"/>
              <a:gd name="connsiteX13" fmla="*/ 256032 w 3011424"/>
              <a:gd name="connsiteY13" fmla="*/ 3505200 h 3761232"/>
              <a:gd name="connsiteX14" fmla="*/ 585216 w 3011424"/>
              <a:gd name="connsiteY14" fmla="*/ 3602736 h 3761232"/>
              <a:gd name="connsiteX15" fmla="*/ 957072 w 3011424"/>
              <a:gd name="connsiteY15" fmla="*/ 3761232 h 3761232"/>
              <a:gd name="connsiteX0" fmla="*/ 1975104 w 3011424"/>
              <a:gd name="connsiteY0" fmla="*/ 0 h 3785616"/>
              <a:gd name="connsiteX1" fmla="*/ 1956816 w 3011424"/>
              <a:gd name="connsiteY1" fmla="*/ 944880 h 3785616"/>
              <a:gd name="connsiteX2" fmla="*/ 2487168 w 3011424"/>
              <a:gd name="connsiteY2" fmla="*/ 1219200 h 3785616"/>
              <a:gd name="connsiteX3" fmla="*/ 2871216 w 3011424"/>
              <a:gd name="connsiteY3" fmla="*/ 1517904 h 3785616"/>
              <a:gd name="connsiteX4" fmla="*/ 3011424 w 3011424"/>
              <a:gd name="connsiteY4" fmla="*/ 1627632 h 3785616"/>
              <a:gd name="connsiteX5" fmla="*/ 2194560 w 3011424"/>
              <a:gd name="connsiteY5" fmla="*/ 2426208 h 3785616"/>
              <a:gd name="connsiteX6" fmla="*/ 2023872 w 3011424"/>
              <a:gd name="connsiteY6" fmla="*/ 2450592 h 3785616"/>
              <a:gd name="connsiteX7" fmla="*/ 1389888 w 3011424"/>
              <a:gd name="connsiteY7" fmla="*/ 2852928 h 3785616"/>
              <a:gd name="connsiteX8" fmla="*/ 920496 w 3011424"/>
              <a:gd name="connsiteY8" fmla="*/ 2980944 h 3785616"/>
              <a:gd name="connsiteX9" fmla="*/ 512064 w 3011424"/>
              <a:gd name="connsiteY9" fmla="*/ 2987040 h 3785616"/>
              <a:gd name="connsiteX10" fmla="*/ 371856 w 3011424"/>
              <a:gd name="connsiteY10" fmla="*/ 3084576 h 3785616"/>
              <a:gd name="connsiteX11" fmla="*/ 371856 w 3011424"/>
              <a:gd name="connsiteY11" fmla="*/ 3200400 h 3785616"/>
              <a:gd name="connsiteX12" fmla="*/ 0 w 3011424"/>
              <a:gd name="connsiteY12" fmla="*/ 3236976 h 3785616"/>
              <a:gd name="connsiteX13" fmla="*/ 256032 w 3011424"/>
              <a:gd name="connsiteY13" fmla="*/ 3505200 h 3785616"/>
              <a:gd name="connsiteX14" fmla="*/ 585216 w 3011424"/>
              <a:gd name="connsiteY14" fmla="*/ 3602736 h 3785616"/>
              <a:gd name="connsiteX15" fmla="*/ 944880 w 3011424"/>
              <a:gd name="connsiteY15" fmla="*/ 3785616 h 3785616"/>
              <a:gd name="connsiteX0" fmla="*/ 1975104 w 3011424"/>
              <a:gd name="connsiteY0" fmla="*/ 0 h 3794871"/>
              <a:gd name="connsiteX1" fmla="*/ 1956816 w 3011424"/>
              <a:gd name="connsiteY1" fmla="*/ 944880 h 3794871"/>
              <a:gd name="connsiteX2" fmla="*/ 2487168 w 3011424"/>
              <a:gd name="connsiteY2" fmla="*/ 1219200 h 3794871"/>
              <a:gd name="connsiteX3" fmla="*/ 2871216 w 3011424"/>
              <a:gd name="connsiteY3" fmla="*/ 1517904 h 3794871"/>
              <a:gd name="connsiteX4" fmla="*/ 3011424 w 3011424"/>
              <a:gd name="connsiteY4" fmla="*/ 1627632 h 3794871"/>
              <a:gd name="connsiteX5" fmla="*/ 2194560 w 3011424"/>
              <a:gd name="connsiteY5" fmla="*/ 2426208 h 3794871"/>
              <a:gd name="connsiteX6" fmla="*/ 2023872 w 3011424"/>
              <a:gd name="connsiteY6" fmla="*/ 2450592 h 3794871"/>
              <a:gd name="connsiteX7" fmla="*/ 1389888 w 3011424"/>
              <a:gd name="connsiteY7" fmla="*/ 2852928 h 3794871"/>
              <a:gd name="connsiteX8" fmla="*/ 920496 w 3011424"/>
              <a:gd name="connsiteY8" fmla="*/ 2980944 h 3794871"/>
              <a:gd name="connsiteX9" fmla="*/ 512064 w 3011424"/>
              <a:gd name="connsiteY9" fmla="*/ 2987040 h 3794871"/>
              <a:gd name="connsiteX10" fmla="*/ 371856 w 3011424"/>
              <a:gd name="connsiteY10" fmla="*/ 3084576 h 3794871"/>
              <a:gd name="connsiteX11" fmla="*/ 371856 w 3011424"/>
              <a:gd name="connsiteY11" fmla="*/ 3200400 h 3794871"/>
              <a:gd name="connsiteX12" fmla="*/ 0 w 3011424"/>
              <a:gd name="connsiteY12" fmla="*/ 3236976 h 3794871"/>
              <a:gd name="connsiteX13" fmla="*/ 256032 w 3011424"/>
              <a:gd name="connsiteY13" fmla="*/ 3505200 h 3794871"/>
              <a:gd name="connsiteX14" fmla="*/ 585216 w 3011424"/>
              <a:gd name="connsiteY14" fmla="*/ 3602736 h 3794871"/>
              <a:gd name="connsiteX15" fmla="*/ 944880 w 3011424"/>
              <a:gd name="connsiteY15" fmla="*/ 3785616 h 3794871"/>
              <a:gd name="connsiteX16" fmla="*/ 950976 w 3011424"/>
              <a:gd name="connsiteY16" fmla="*/ 3767328 h 3794871"/>
              <a:gd name="connsiteX0" fmla="*/ 1975104 w 3011424"/>
              <a:gd name="connsiteY0" fmla="*/ 0 h 4407426"/>
              <a:gd name="connsiteX1" fmla="*/ 1956816 w 3011424"/>
              <a:gd name="connsiteY1" fmla="*/ 944880 h 4407426"/>
              <a:gd name="connsiteX2" fmla="*/ 2487168 w 3011424"/>
              <a:gd name="connsiteY2" fmla="*/ 1219200 h 4407426"/>
              <a:gd name="connsiteX3" fmla="*/ 2871216 w 3011424"/>
              <a:gd name="connsiteY3" fmla="*/ 1517904 h 4407426"/>
              <a:gd name="connsiteX4" fmla="*/ 3011424 w 3011424"/>
              <a:gd name="connsiteY4" fmla="*/ 1627632 h 4407426"/>
              <a:gd name="connsiteX5" fmla="*/ 2194560 w 3011424"/>
              <a:gd name="connsiteY5" fmla="*/ 2426208 h 4407426"/>
              <a:gd name="connsiteX6" fmla="*/ 2023872 w 3011424"/>
              <a:gd name="connsiteY6" fmla="*/ 2450592 h 4407426"/>
              <a:gd name="connsiteX7" fmla="*/ 1389888 w 3011424"/>
              <a:gd name="connsiteY7" fmla="*/ 2852928 h 4407426"/>
              <a:gd name="connsiteX8" fmla="*/ 920496 w 3011424"/>
              <a:gd name="connsiteY8" fmla="*/ 2980944 h 4407426"/>
              <a:gd name="connsiteX9" fmla="*/ 512064 w 3011424"/>
              <a:gd name="connsiteY9" fmla="*/ 2987040 h 4407426"/>
              <a:gd name="connsiteX10" fmla="*/ 371856 w 3011424"/>
              <a:gd name="connsiteY10" fmla="*/ 3084576 h 4407426"/>
              <a:gd name="connsiteX11" fmla="*/ 371856 w 3011424"/>
              <a:gd name="connsiteY11" fmla="*/ 3200400 h 4407426"/>
              <a:gd name="connsiteX12" fmla="*/ 0 w 3011424"/>
              <a:gd name="connsiteY12" fmla="*/ 3236976 h 4407426"/>
              <a:gd name="connsiteX13" fmla="*/ 256032 w 3011424"/>
              <a:gd name="connsiteY13" fmla="*/ 3505200 h 4407426"/>
              <a:gd name="connsiteX14" fmla="*/ 585216 w 3011424"/>
              <a:gd name="connsiteY14" fmla="*/ 3602736 h 4407426"/>
              <a:gd name="connsiteX15" fmla="*/ 944880 w 3011424"/>
              <a:gd name="connsiteY15" fmla="*/ 3785616 h 4407426"/>
              <a:gd name="connsiteX16" fmla="*/ 1133856 w 3011424"/>
              <a:gd name="connsiteY16" fmla="*/ 4407408 h 4407426"/>
              <a:gd name="connsiteX0" fmla="*/ 1975104 w 3011424"/>
              <a:gd name="connsiteY0" fmla="*/ 0 h 4455254"/>
              <a:gd name="connsiteX1" fmla="*/ 1956816 w 3011424"/>
              <a:gd name="connsiteY1" fmla="*/ 944880 h 4455254"/>
              <a:gd name="connsiteX2" fmla="*/ 2487168 w 3011424"/>
              <a:gd name="connsiteY2" fmla="*/ 1219200 h 4455254"/>
              <a:gd name="connsiteX3" fmla="*/ 2871216 w 3011424"/>
              <a:gd name="connsiteY3" fmla="*/ 1517904 h 4455254"/>
              <a:gd name="connsiteX4" fmla="*/ 3011424 w 3011424"/>
              <a:gd name="connsiteY4" fmla="*/ 1627632 h 4455254"/>
              <a:gd name="connsiteX5" fmla="*/ 2194560 w 3011424"/>
              <a:gd name="connsiteY5" fmla="*/ 2426208 h 4455254"/>
              <a:gd name="connsiteX6" fmla="*/ 2023872 w 3011424"/>
              <a:gd name="connsiteY6" fmla="*/ 2450592 h 4455254"/>
              <a:gd name="connsiteX7" fmla="*/ 1389888 w 3011424"/>
              <a:gd name="connsiteY7" fmla="*/ 2852928 h 4455254"/>
              <a:gd name="connsiteX8" fmla="*/ 920496 w 3011424"/>
              <a:gd name="connsiteY8" fmla="*/ 2980944 h 4455254"/>
              <a:gd name="connsiteX9" fmla="*/ 512064 w 3011424"/>
              <a:gd name="connsiteY9" fmla="*/ 2987040 h 4455254"/>
              <a:gd name="connsiteX10" fmla="*/ 371856 w 3011424"/>
              <a:gd name="connsiteY10" fmla="*/ 3084576 h 4455254"/>
              <a:gd name="connsiteX11" fmla="*/ 371856 w 3011424"/>
              <a:gd name="connsiteY11" fmla="*/ 3200400 h 4455254"/>
              <a:gd name="connsiteX12" fmla="*/ 0 w 3011424"/>
              <a:gd name="connsiteY12" fmla="*/ 3236976 h 4455254"/>
              <a:gd name="connsiteX13" fmla="*/ 256032 w 3011424"/>
              <a:gd name="connsiteY13" fmla="*/ 3505200 h 4455254"/>
              <a:gd name="connsiteX14" fmla="*/ 585216 w 3011424"/>
              <a:gd name="connsiteY14" fmla="*/ 3602736 h 4455254"/>
              <a:gd name="connsiteX15" fmla="*/ 944880 w 3011424"/>
              <a:gd name="connsiteY15" fmla="*/ 3785616 h 4455254"/>
              <a:gd name="connsiteX16" fmla="*/ 1133856 w 3011424"/>
              <a:gd name="connsiteY16" fmla="*/ 4407408 h 4455254"/>
              <a:gd name="connsiteX17" fmla="*/ 1133856 w 3011424"/>
              <a:gd name="connsiteY17" fmla="*/ 4413503 h 4455254"/>
              <a:gd name="connsiteX0" fmla="*/ 1975104 w 3011424"/>
              <a:gd name="connsiteY0" fmla="*/ 0 h 4846319"/>
              <a:gd name="connsiteX1" fmla="*/ 1956816 w 3011424"/>
              <a:gd name="connsiteY1" fmla="*/ 944880 h 4846319"/>
              <a:gd name="connsiteX2" fmla="*/ 2487168 w 3011424"/>
              <a:gd name="connsiteY2" fmla="*/ 1219200 h 4846319"/>
              <a:gd name="connsiteX3" fmla="*/ 2871216 w 3011424"/>
              <a:gd name="connsiteY3" fmla="*/ 1517904 h 4846319"/>
              <a:gd name="connsiteX4" fmla="*/ 3011424 w 3011424"/>
              <a:gd name="connsiteY4" fmla="*/ 1627632 h 4846319"/>
              <a:gd name="connsiteX5" fmla="*/ 2194560 w 3011424"/>
              <a:gd name="connsiteY5" fmla="*/ 2426208 h 4846319"/>
              <a:gd name="connsiteX6" fmla="*/ 2023872 w 3011424"/>
              <a:gd name="connsiteY6" fmla="*/ 2450592 h 4846319"/>
              <a:gd name="connsiteX7" fmla="*/ 1389888 w 3011424"/>
              <a:gd name="connsiteY7" fmla="*/ 2852928 h 4846319"/>
              <a:gd name="connsiteX8" fmla="*/ 920496 w 3011424"/>
              <a:gd name="connsiteY8" fmla="*/ 2980944 h 4846319"/>
              <a:gd name="connsiteX9" fmla="*/ 512064 w 3011424"/>
              <a:gd name="connsiteY9" fmla="*/ 2987040 h 4846319"/>
              <a:gd name="connsiteX10" fmla="*/ 371856 w 3011424"/>
              <a:gd name="connsiteY10" fmla="*/ 3084576 h 4846319"/>
              <a:gd name="connsiteX11" fmla="*/ 371856 w 3011424"/>
              <a:gd name="connsiteY11" fmla="*/ 3200400 h 4846319"/>
              <a:gd name="connsiteX12" fmla="*/ 0 w 3011424"/>
              <a:gd name="connsiteY12" fmla="*/ 3236976 h 4846319"/>
              <a:gd name="connsiteX13" fmla="*/ 256032 w 3011424"/>
              <a:gd name="connsiteY13" fmla="*/ 3505200 h 4846319"/>
              <a:gd name="connsiteX14" fmla="*/ 585216 w 3011424"/>
              <a:gd name="connsiteY14" fmla="*/ 3602736 h 4846319"/>
              <a:gd name="connsiteX15" fmla="*/ 944880 w 3011424"/>
              <a:gd name="connsiteY15" fmla="*/ 3785616 h 4846319"/>
              <a:gd name="connsiteX16" fmla="*/ 1133856 w 3011424"/>
              <a:gd name="connsiteY16" fmla="*/ 4407408 h 4846319"/>
              <a:gd name="connsiteX17" fmla="*/ 1091184 w 3011424"/>
              <a:gd name="connsiteY17" fmla="*/ 4846319 h 4846319"/>
              <a:gd name="connsiteX0" fmla="*/ 1975104 w 3011424"/>
              <a:gd name="connsiteY0" fmla="*/ 0 h 4880635"/>
              <a:gd name="connsiteX1" fmla="*/ 1956816 w 3011424"/>
              <a:gd name="connsiteY1" fmla="*/ 944880 h 4880635"/>
              <a:gd name="connsiteX2" fmla="*/ 2487168 w 3011424"/>
              <a:gd name="connsiteY2" fmla="*/ 1219200 h 4880635"/>
              <a:gd name="connsiteX3" fmla="*/ 2871216 w 3011424"/>
              <a:gd name="connsiteY3" fmla="*/ 1517904 h 4880635"/>
              <a:gd name="connsiteX4" fmla="*/ 3011424 w 3011424"/>
              <a:gd name="connsiteY4" fmla="*/ 1627632 h 4880635"/>
              <a:gd name="connsiteX5" fmla="*/ 2194560 w 3011424"/>
              <a:gd name="connsiteY5" fmla="*/ 2426208 h 4880635"/>
              <a:gd name="connsiteX6" fmla="*/ 2023872 w 3011424"/>
              <a:gd name="connsiteY6" fmla="*/ 2450592 h 4880635"/>
              <a:gd name="connsiteX7" fmla="*/ 1389888 w 3011424"/>
              <a:gd name="connsiteY7" fmla="*/ 2852928 h 4880635"/>
              <a:gd name="connsiteX8" fmla="*/ 920496 w 3011424"/>
              <a:gd name="connsiteY8" fmla="*/ 2980944 h 4880635"/>
              <a:gd name="connsiteX9" fmla="*/ 512064 w 3011424"/>
              <a:gd name="connsiteY9" fmla="*/ 2987040 h 4880635"/>
              <a:gd name="connsiteX10" fmla="*/ 371856 w 3011424"/>
              <a:gd name="connsiteY10" fmla="*/ 3084576 h 4880635"/>
              <a:gd name="connsiteX11" fmla="*/ 371856 w 3011424"/>
              <a:gd name="connsiteY11" fmla="*/ 3200400 h 4880635"/>
              <a:gd name="connsiteX12" fmla="*/ 0 w 3011424"/>
              <a:gd name="connsiteY12" fmla="*/ 3236976 h 4880635"/>
              <a:gd name="connsiteX13" fmla="*/ 256032 w 3011424"/>
              <a:gd name="connsiteY13" fmla="*/ 3505200 h 4880635"/>
              <a:gd name="connsiteX14" fmla="*/ 585216 w 3011424"/>
              <a:gd name="connsiteY14" fmla="*/ 3602736 h 4880635"/>
              <a:gd name="connsiteX15" fmla="*/ 944880 w 3011424"/>
              <a:gd name="connsiteY15" fmla="*/ 3785616 h 4880635"/>
              <a:gd name="connsiteX16" fmla="*/ 1133856 w 3011424"/>
              <a:gd name="connsiteY16" fmla="*/ 4407408 h 4880635"/>
              <a:gd name="connsiteX17" fmla="*/ 1091184 w 3011424"/>
              <a:gd name="connsiteY17" fmla="*/ 4846319 h 4880635"/>
              <a:gd name="connsiteX18" fmla="*/ 1072896 w 3011424"/>
              <a:gd name="connsiteY18" fmla="*/ 4852415 h 4880635"/>
              <a:gd name="connsiteX0" fmla="*/ 1975104 w 3011424"/>
              <a:gd name="connsiteY0" fmla="*/ 0 h 4871715"/>
              <a:gd name="connsiteX1" fmla="*/ 1956816 w 3011424"/>
              <a:gd name="connsiteY1" fmla="*/ 944880 h 4871715"/>
              <a:gd name="connsiteX2" fmla="*/ 2487168 w 3011424"/>
              <a:gd name="connsiteY2" fmla="*/ 1219200 h 4871715"/>
              <a:gd name="connsiteX3" fmla="*/ 2871216 w 3011424"/>
              <a:gd name="connsiteY3" fmla="*/ 1517904 h 4871715"/>
              <a:gd name="connsiteX4" fmla="*/ 3011424 w 3011424"/>
              <a:gd name="connsiteY4" fmla="*/ 1627632 h 4871715"/>
              <a:gd name="connsiteX5" fmla="*/ 2194560 w 3011424"/>
              <a:gd name="connsiteY5" fmla="*/ 2426208 h 4871715"/>
              <a:gd name="connsiteX6" fmla="*/ 2023872 w 3011424"/>
              <a:gd name="connsiteY6" fmla="*/ 2450592 h 4871715"/>
              <a:gd name="connsiteX7" fmla="*/ 1389888 w 3011424"/>
              <a:gd name="connsiteY7" fmla="*/ 2852928 h 4871715"/>
              <a:gd name="connsiteX8" fmla="*/ 920496 w 3011424"/>
              <a:gd name="connsiteY8" fmla="*/ 2980944 h 4871715"/>
              <a:gd name="connsiteX9" fmla="*/ 512064 w 3011424"/>
              <a:gd name="connsiteY9" fmla="*/ 2987040 h 4871715"/>
              <a:gd name="connsiteX10" fmla="*/ 371856 w 3011424"/>
              <a:gd name="connsiteY10" fmla="*/ 3084576 h 4871715"/>
              <a:gd name="connsiteX11" fmla="*/ 371856 w 3011424"/>
              <a:gd name="connsiteY11" fmla="*/ 3200400 h 4871715"/>
              <a:gd name="connsiteX12" fmla="*/ 0 w 3011424"/>
              <a:gd name="connsiteY12" fmla="*/ 3236976 h 4871715"/>
              <a:gd name="connsiteX13" fmla="*/ 256032 w 3011424"/>
              <a:gd name="connsiteY13" fmla="*/ 3505200 h 4871715"/>
              <a:gd name="connsiteX14" fmla="*/ 585216 w 3011424"/>
              <a:gd name="connsiteY14" fmla="*/ 3602736 h 4871715"/>
              <a:gd name="connsiteX15" fmla="*/ 944880 w 3011424"/>
              <a:gd name="connsiteY15" fmla="*/ 3785616 h 4871715"/>
              <a:gd name="connsiteX16" fmla="*/ 1133856 w 3011424"/>
              <a:gd name="connsiteY16" fmla="*/ 4407408 h 4871715"/>
              <a:gd name="connsiteX17" fmla="*/ 1091184 w 3011424"/>
              <a:gd name="connsiteY17" fmla="*/ 4846319 h 4871715"/>
              <a:gd name="connsiteX18" fmla="*/ 670560 w 3011424"/>
              <a:gd name="connsiteY18" fmla="*/ 4809743 h 487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11424" h="4871715">
                <a:moveTo>
                  <a:pt x="1975104" y="0"/>
                </a:moveTo>
                <a:lnTo>
                  <a:pt x="1956816" y="944880"/>
                </a:lnTo>
                <a:lnTo>
                  <a:pt x="2487168" y="1219200"/>
                </a:lnTo>
                <a:lnTo>
                  <a:pt x="2871216" y="1517904"/>
                </a:lnTo>
                <a:lnTo>
                  <a:pt x="3011424" y="1627632"/>
                </a:lnTo>
                <a:lnTo>
                  <a:pt x="2194560" y="2426208"/>
                </a:lnTo>
                <a:lnTo>
                  <a:pt x="2023872" y="2450592"/>
                </a:lnTo>
                <a:lnTo>
                  <a:pt x="1389888" y="2852928"/>
                </a:lnTo>
                <a:lnTo>
                  <a:pt x="920496" y="2980944"/>
                </a:lnTo>
                <a:lnTo>
                  <a:pt x="512064" y="2987040"/>
                </a:lnTo>
                <a:lnTo>
                  <a:pt x="371856" y="3084576"/>
                </a:lnTo>
                <a:lnTo>
                  <a:pt x="371856" y="3200400"/>
                </a:lnTo>
                <a:lnTo>
                  <a:pt x="0" y="3236976"/>
                </a:lnTo>
                <a:lnTo>
                  <a:pt x="256032" y="3505200"/>
                </a:lnTo>
                <a:lnTo>
                  <a:pt x="585216" y="3602736"/>
                </a:lnTo>
                <a:lnTo>
                  <a:pt x="944880" y="3785616"/>
                </a:lnTo>
                <a:cubicBezTo>
                  <a:pt x="1005840" y="3813048"/>
                  <a:pt x="1132586" y="4411218"/>
                  <a:pt x="1133856" y="4407408"/>
                </a:cubicBezTo>
                <a:cubicBezTo>
                  <a:pt x="1165352" y="4512056"/>
                  <a:pt x="1091184" y="4845049"/>
                  <a:pt x="1091184" y="4846319"/>
                </a:cubicBezTo>
                <a:cubicBezTo>
                  <a:pt x="1081024" y="4920487"/>
                  <a:pt x="674370" y="4808473"/>
                  <a:pt x="670560" y="4809743"/>
                </a:cubicBez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곱하기 기호 5">
            <a:extLst>
              <a:ext uri="{FF2B5EF4-FFF2-40B4-BE49-F238E27FC236}">
                <a16:creationId xmlns:a16="http://schemas.microsoft.com/office/drawing/2014/main" id="{188A9C07-CA84-4806-88E1-AE7C12146793}"/>
              </a:ext>
            </a:extLst>
          </p:cNvPr>
          <p:cNvSpPr/>
          <p:nvPr/>
        </p:nvSpPr>
        <p:spPr>
          <a:xfrm>
            <a:off x="2121052" y="1500885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EC07E22F-0C3D-4DDD-84DE-46491A0DA1DB}"/>
              </a:ext>
            </a:extLst>
          </p:cNvPr>
          <p:cNvSpPr/>
          <p:nvPr/>
        </p:nvSpPr>
        <p:spPr>
          <a:xfrm>
            <a:off x="2121052" y="209189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곱하기 기호 7">
            <a:extLst>
              <a:ext uri="{FF2B5EF4-FFF2-40B4-BE49-F238E27FC236}">
                <a16:creationId xmlns:a16="http://schemas.microsoft.com/office/drawing/2014/main" id="{E6CEF181-7236-4C48-B13C-C7F265E654C4}"/>
              </a:ext>
            </a:extLst>
          </p:cNvPr>
          <p:cNvSpPr/>
          <p:nvPr/>
        </p:nvSpPr>
        <p:spPr>
          <a:xfrm>
            <a:off x="1483339" y="2981507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4FB96D0-25CB-41D4-BBC7-25662AC2AC0E}"/>
              </a:ext>
            </a:extLst>
          </p:cNvPr>
          <p:cNvSpPr/>
          <p:nvPr/>
        </p:nvSpPr>
        <p:spPr>
          <a:xfrm>
            <a:off x="3539404" y="408766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9">
            <a:extLst>
              <a:ext uri="{FF2B5EF4-FFF2-40B4-BE49-F238E27FC236}">
                <a16:creationId xmlns:a16="http://schemas.microsoft.com/office/drawing/2014/main" id="{4BBBCEC3-52E0-4AD9-85E6-3117B3E9717D}"/>
              </a:ext>
            </a:extLst>
          </p:cNvPr>
          <p:cNvSpPr/>
          <p:nvPr/>
        </p:nvSpPr>
        <p:spPr>
          <a:xfrm>
            <a:off x="3219097" y="517451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10">
            <a:extLst>
              <a:ext uri="{FF2B5EF4-FFF2-40B4-BE49-F238E27FC236}">
                <a16:creationId xmlns:a16="http://schemas.microsoft.com/office/drawing/2014/main" id="{6648DE25-29A0-4793-8468-FF2C3CFA02AA}"/>
              </a:ext>
            </a:extLst>
          </p:cNvPr>
          <p:cNvSpPr/>
          <p:nvPr/>
        </p:nvSpPr>
        <p:spPr>
          <a:xfrm>
            <a:off x="2513149" y="5954111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/아래쪽 11">
            <a:extLst>
              <a:ext uri="{FF2B5EF4-FFF2-40B4-BE49-F238E27FC236}">
                <a16:creationId xmlns:a16="http://schemas.microsoft.com/office/drawing/2014/main" id="{11A231E1-E867-4681-B691-6AFAA03884DB}"/>
              </a:ext>
            </a:extLst>
          </p:cNvPr>
          <p:cNvSpPr/>
          <p:nvPr/>
        </p:nvSpPr>
        <p:spPr>
          <a:xfrm>
            <a:off x="2717652" y="1610453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쪽/아래쪽 12">
            <a:extLst>
              <a:ext uri="{FF2B5EF4-FFF2-40B4-BE49-F238E27FC236}">
                <a16:creationId xmlns:a16="http://schemas.microsoft.com/office/drawing/2014/main" id="{0882B8D4-F643-4F04-9B1B-6377E1D0A23B}"/>
              </a:ext>
            </a:extLst>
          </p:cNvPr>
          <p:cNvSpPr/>
          <p:nvPr/>
        </p:nvSpPr>
        <p:spPr>
          <a:xfrm rot="5400000">
            <a:off x="1435995" y="6213821"/>
            <a:ext cx="278452" cy="447493"/>
          </a:xfrm>
          <a:prstGeom prst="upDownArrow">
            <a:avLst>
              <a:gd name="adj1" fmla="val 30871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45E014C7-BA4E-4634-BB92-331079E926B3}"/>
              </a:ext>
            </a:extLst>
          </p:cNvPr>
          <p:cNvSpPr/>
          <p:nvPr/>
        </p:nvSpPr>
        <p:spPr>
          <a:xfrm>
            <a:off x="2596393" y="1425793"/>
            <a:ext cx="520970" cy="1184242"/>
          </a:xfrm>
          <a:prstGeom prst="ellipse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8BE3B91B-9AFF-49E5-8458-FFA85F06CD3B}"/>
              </a:ext>
            </a:extLst>
          </p:cNvPr>
          <p:cNvSpPr/>
          <p:nvPr/>
        </p:nvSpPr>
        <p:spPr>
          <a:xfrm>
            <a:off x="3392761" y="3828261"/>
            <a:ext cx="520970" cy="1184242"/>
          </a:xfrm>
          <a:prstGeom prst="ellipse">
            <a:avLst/>
          </a:prstGeom>
          <a:solidFill>
            <a:srgbClr val="0070C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3ADDD39A-C361-4F52-A7ED-3A1ACD25ECC8}"/>
              </a:ext>
            </a:extLst>
          </p:cNvPr>
          <p:cNvSpPr/>
          <p:nvPr/>
        </p:nvSpPr>
        <p:spPr>
          <a:xfrm rot="1542231">
            <a:off x="3038094" y="4913569"/>
            <a:ext cx="520970" cy="1184242"/>
          </a:xfrm>
          <a:prstGeom prst="ellipse">
            <a:avLst/>
          </a:prstGeom>
          <a:solidFill>
            <a:srgbClr val="0070C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D943055-63C8-4A32-8F2D-208696DAC0F7}"/>
              </a:ext>
            </a:extLst>
          </p:cNvPr>
          <p:cNvSpPr/>
          <p:nvPr/>
        </p:nvSpPr>
        <p:spPr>
          <a:xfrm rot="4064712">
            <a:off x="2185149" y="5646780"/>
            <a:ext cx="520970" cy="1184242"/>
          </a:xfrm>
          <a:prstGeom prst="ellipse">
            <a:avLst/>
          </a:prstGeom>
          <a:solidFill>
            <a:srgbClr val="0070C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350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241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/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 조정으로 인한 음영지역 해소 방안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endParaRPr lang="en-US" altLang="ko-KR" sz="24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 지역 교통소외 예상</a:t>
            </a:r>
            <a:endParaRPr lang="en-US" altLang="ko-KR" sz="24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난계로를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지나는 유일한 간선버스임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지선버스 없음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endParaRPr lang="en-US" altLang="ko-KR" sz="24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대체노선 적극 활용 </a:t>
            </a:r>
            <a:r>
              <a:rPr lang="en-US" altLang="ko-KR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성동</a:t>
            </a:r>
            <a:r>
              <a:rPr lang="en-US" altLang="ko-KR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01</a:t>
            </a: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</a:t>
            </a:r>
            <a:r>
              <a:rPr lang="en-US" altLang="ko-KR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endParaRPr lang="en-US" altLang="ko-KR" sz="18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장거리 이동수요는 </a:t>
            </a:r>
            <a:r>
              <a:rPr lang="en-US" altLang="ko-KR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2233</a:t>
            </a:r>
            <a:r>
              <a:rPr lang="ko-KR" altLang="en-US" sz="24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 노선 조정으로 해결</a:t>
            </a:r>
            <a:endParaRPr lang="en-US" altLang="ko-KR" sz="24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*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동대문역사공원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등 번화가를 경유하는 버스 진입을 통해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 주민 편의 향상 가능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654D07D-CA29-47B1-9AC5-DFB288392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237" y="1459737"/>
            <a:ext cx="5083113" cy="5083113"/>
          </a:xfrm>
          <a:prstGeom prst="rect">
            <a:avLst/>
          </a:prstGeom>
        </p:spPr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86F0E6C5-E509-44D1-8349-1E0691D93F3B}"/>
              </a:ext>
            </a:extLst>
          </p:cNvPr>
          <p:cNvSpPr/>
          <p:nvPr/>
        </p:nvSpPr>
        <p:spPr>
          <a:xfrm>
            <a:off x="908304" y="1603249"/>
            <a:ext cx="3011424" cy="4871715"/>
          </a:xfrm>
          <a:custGeom>
            <a:avLst/>
            <a:gdLst>
              <a:gd name="connsiteX0" fmla="*/ 1975104 w 3011424"/>
              <a:gd name="connsiteY0" fmla="*/ 0 h 3761232"/>
              <a:gd name="connsiteX1" fmla="*/ 1956816 w 3011424"/>
              <a:gd name="connsiteY1" fmla="*/ 944880 h 3761232"/>
              <a:gd name="connsiteX2" fmla="*/ 2487168 w 3011424"/>
              <a:gd name="connsiteY2" fmla="*/ 1219200 h 3761232"/>
              <a:gd name="connsiteX3" fmla="*/ 2871216 w 3011424"/>
              <a:gd name="connsiteY3" fmla="*/ 1517904 h 3761232"/>
              <a:gd name="connsiteX4" fmla="*/ 3011424 w 3011424"/>
              <a:gd name="connsiteY4" fmla="*/ 1627632 h 3761232"/>
              <a:gd name="connsiteX5" fmla="*/ 2194560 w 3011424"/>
              <a:gd name="connsiteY5" fmla="*/ 2426208 h 3761232"/>
              <a:gd name="connsiteX6" fmla="*/ 2023872 w 3011424"/>
              <a:gd name="connsiteY6" fmla="*/ 2450592 h 3761232"/>
              <a:gd name="connsiteX7" fmla="*/ 1389888 w 3011424"/>
              <a:gd name="connsiteY7" fmla="*/ 2852928 h 3761232"/>
              <a:gd name="connsiteX8" fmla="*/ 920496 w 3011424"/>
              <a:gd name="connsiteY8" fmla="*/ 2980944 h 3761232"/>
              <a:gd name="connsiteX9" fmla="*/ 512064 w 3011424"/>
              <a:gd name="connsiteY9" fmla="*/ 2987040 h 3761232"/>
              <a:gd name="connsiteX10" fmla="*/ 371856 w 3011424"/>
              <a:gd name="connsiteY10" fmla="*/ 3084576 h 3761232"/>
              <a:gd name="connsiteX11" fmla="*/ 371856 w 3011424"/>
              <a:gd name="connsiteY11" fmla="*/ 3200400 h 3761232"/>
              <a:gd name="connsiteX12" fmla="*/ 0 w 3011424"/>
              <a:gd name="connsiteY12" fmla="*/ 3236976 h 3761232"/>
              <a:gd name="connsiteX13" fmla="*/ 256032 w 3011424"/>
              <a:gd name="connsiteY13" fmla="*/ 3505200 h 3761232"/>
              <a:gd name="connsiteX14" fmla="*/ 585216 w 3011424"/>
              <a:gd name="connsiteY14" fmla="*/ 3602736 h 3761232"/>
              <a:gd name="connsiteX15" fmla="*/ 957072 w 3011424"/>
              <a:gd name="connsiteY15" fmla="*/ 3761232 h 3761232"/>
              <a:gd name="connsiteX0" fmla="*/ 1975104 w 3011424"/>
              <a:gd name="connsiteY0" fmla="*/ 0 h 3785616"/>
              <a:gd name="connsiteX1" fmla="*/ 1956816 w 3011424"/>
              <a:gd name="connsiteY1" fmla="*/ 944880 h 3785616"/>
              <a:gd name="connsiteX2" fmla="*/ 2487168 w 3011424"/>
              <a:gd name="connsiteY2" fmla="*/ 1219200 h 3785616"/>
              <a:gd name="connsiteX3" fmla="*/ 2871216 w 3011424"/>
              <a:gd name="connsiteY3" fmla="*/ 1517904 h 3785616"/>
              <a:gd name="connsiteX4" fmla="*/ 3011424 w 3011424"/>
              <a:gd name="connsiteY4" fmla="*/ 1627632 h 3785616"/>
              <a:gd name="connsiteX5" fmla="*/ 2194560 w 3011424"/>
              <a:gd name="connsiteY5" fmla="*/ 2426208 h 3785616"/>
              <a:gd name="connsiteX6" fmla="*/ 2023872 w 3011424"/>
              <a:gd name="connsiteY6" fmla="*/ 2450592 h 3785616"/>
              <a:gd name="connsiteX7" fmla="*/ 1389888 w 3011424"/>
              <a:gd name="connsiteY7" fmla="*/ 2852928 h 3785616"/>
              <a:gd name="connsiteX8" fmla="*/ 920496 w 3011424"/>
              <a:gd name="connsiteY8" fmla="*/ 2980944 h 3785616"/>
              <a:gd name="connsiteX9" fmla="*/ 512064 w 3011424"/>
              <a:gd name="connsiteY9" fmla="*/ 2987040 h 3785616"/>
              <a:gd name="connsiteX10" fmla="*/ 371856 w 3011424"/>
              <a:gd name="connsiteY10" fmla="*/ 3084576 h 3785616"/>
              <a:gd name="connsiteX11" fmla="*/ 371856 w 3011424"/>
              <a:gd name="connsiteY11" fmla="*/ 3200400 h 3785616"/>
              <a:gd name="connsiteX12" fmla="*/ 0 w 3011424"/>
              <a:gd name="connsiteY12" fmla="*/ 3236976 h 3785616"/>
              <a:gd name="connsiteX13" fmla="*/ 256032 w 3011424"/>
              <a:gd name="connsiteY13" fmla="*/ 3505200 h 3785616"/>
              <a:gd name="connsiteX14" fmla="*/ 585216 w 3011424"/>
              <a:gd name="connsiteY14" fmla="*/ 3602736 h 3785616"/>
              <a:gd name="connsiteX15" fmla="*/ 944880 w 3011424"/>
              <a:gd name="connsiteY15" fmla="*/ 3785616 h 3785616"/>
              <a:gd name="connsiteX0" fmla="*/ 1975104 w 3011424"/>
              <a:gd name="connsiteY0" fmla="*/ 0 h 3794871"/>
              <a:gd name="connsiteX1" fmla="*/ 1956816 w 3011424"/>
              <a:gd name="connsiteY1" fmla="*/ 944880 h 3794871"/>
              <a:gd name="connsiteX2" fmla="*/ 2487168 w 3011424"/>
              <a:gd name="connsiteY2" fmla="*/ 1219200 h 3794871"/>
              <a:gd name="connsiteX3" fmla="*/ 2871216 w 3011424"/>
              <a:gd name="connsiteY3" fmla="*/ 1517904 h 3794871"/>
              <a:gd name="connsiteX4" fmla="*/ 3011424 w 3011424"/>
              <a:gd name="connsiteY4" fmla="*/ 1627632 h 3794871"/>
              <a:gd name="connsiteX5" fmla="*/ 2194560 w 3011424"/>
              <a:gd name="connsiteY5" fmla="*/ 2426208 h 3794871"/>
              <a:gd name="connsiteX6" fmla="*/ 2023872 w 3011424"/>
              <a:gd name="connsiteY6" fmla="*/ 2450592 h 3794871"/>
              <a:gd name="connsiteX7" fmla="*/ 1389888 w 3011424"/>
              <a:gd name="connsiteY7" fmla="*/ 2852928 h 3794871"/>
              <a:gd name="connsiteX8" fmla="*/ 920496 w 3011424"/>
              <a:gd name="connsiteY8" fmla="*/ 2980944 h 3794871"/>
              <a:gd name="connsiteX9" fmla="*/ 512064 w 3011424"/>
              <a:gd name="connsiteY9" fmla="*/ 2987040 h 3794871"/>
              <a:gd name="connsiteX10" fmla="*/ 371856 w 3011424"/>
              <a:gd name="connsiteY10" fmla="*/ 3084576 h 3794871"/>
              <a:gd name="connsiteX11" fmla="*/ 371856 w 3011424"/>
              <a:gd name="connsiteY11" fmla="*/ 3200400 h 3794871"/>
              <a:gd name="connsiteX12" fmla="*/ 0 w 3011424"/>
              <a:gd name="connsiteY12" fmla="*/ 3236976 h 3794871"/>
              <a:gd name="connsiteX13" fmla="*/ 256032 w 3011424"/>
              <a:gd name="connsiteY13" fmla="*/ 3505200 h 3794871"/>
              <a:gd name="connsiteX14" fmla="*/ 585216 w 3011424"/>
              <a:gd name="connsiteY14" fmla="*/ 3602736 h 3794871"/>
              <a:gd name="connsiteX15" fmla="*/ 944880 w 3011424"/>
              <a:gd name="connsiteY15" fmla="*/ 3785616 h 3794871"/>
              <a:gd name="connsiteX16" fmla="*/ 950976 w 3011424"/>
              <a:gd name="connsiteY16" fmla="*/ 3767328 h 3794871"/>
              <a:gd name="connsiteX0" fmla="*/ 1975104 w 3011424"/>
              <a:gd name="connsiteY0" fmla="*/ 0 h 4407426"/>
              <a:gd name="connsiteX1" fmla="*/ 1956816 w 3011424"/>
              <a:gd name="connsiteY1" fmla="*/ 944880 h 4407426"/>
              <a:gd name="connsiteX2" fmla="*/ 2487168 w 3011424"/>
              <a:gd name="connsiteY2" fmla="*/ 1219200 h 4407426"/>
              <a:gd name="connsiteX3" fmla="*/ 2871216 w 3011424"/>
              <a:gd name="connsiteY3" fmla="*/ 1517904 h 4407426"/>
              <a:gd name="connsiteX4" fmla="*/ 3011424 w 3011424"/>
              <a:gd name="connsiteY4" fmla="*/ 1627632 h 4407426"/>
              <a:gd name="connsiteX5" fmla="*/ 2194560 w 3011424"/>
              <a:gd name="connsiteY5" fmla="*/ 2426208 h 4407426"/>
              <a:gd name="connsiteX6" fmla="*/ 2023872 w 3011424"/>
              <a:gd name="connsiteY6" fmla="*/ 2450592 h 4407426"/>
              <a:gd name="connsiteX7" fmla="*/ 1389888 w 3011424"/>
              <a:gd name="connsiteY7" fmla="*/ 2852928 h 4407426"/>
              <a:gd name="connsiteX8" fmla="*/ 920496 w 3011424"/>
              <a:gd name="connsiteY8" fmla="*/ 2980944 h 4407426"/>
              <a:gd name="connsiteX9" fmla="*/ 512064 w 3011424"/>
              <a:gd name="connsiteY9" fmla="*/ 2987040 h 4407426"/>
              <a:gd name="connsiteX10" fmla="*/ 371856 w 3011424"/>
              <a:gd name="connsiteY10" fmla="*/ 3084576 h 4407426"/>
              <a:gd name="connsiteX11" fmla="*/ 371856 w 3011424"/>
              <a:gd name="connsiteY11" fmla="*/ 3200400 h 4407426"/>
              <a:gd name="connsiteX12" fmla="*/ 0 w 3011424"/>
              <a:gd name="connsiteY12" fmla="*/ 3236976 h 4407426"/>
              <a:gd name="connsiteX13" fmla="*/ 256032 w 3011424"/>
              <a:gd name="connsiteY13" fmla="*/ 3505200 h 4407426"/>
              <a:gd name="connsiteX14" fmla="*/ 585216 w 3011424"/>
              <a:gd name="connsiteY14" fmla="*/ 3602736 h 4407426"/>
              <a:gd name="connsiteX15" fmla="*/ 944880 w 3011424"/>
              <a:gd name="connsiteY15" fmla="*/ 3785616 h 4407426"/>
              <a:gd name="connsiteX16" fmla="*/ 1133856 w 3011424"/>
              <a:gd name="connsiteY16" fmla="*/ 4407408 h 4407426"/>
              <a:gd name="connsiteX0" fmla="*/ 1975104 w 3011424"/>
              <a:gd name="connsiteY0" fmla="*/ 0 h 4455254"/>
              <a:gd name="connsiteX1" fmla="*/ 1956816 w 3011424"/>
              <a:gd name="connsiteY1" fmla="*/ 944880 h 4455254"/>
              <a:gd name="connsiteX2" fmla="*/ 2487168 w 3011424"/>
              <a:gd name="connsiteY2" fmla="*/ 1219200 h 4455254"/>
              <a:gd name="connsiteX3" fmla="*/ 2871216 w 3011424"/>
              <a:gd name="connsiteY3" fmla="*/ 1517904 h 4455254"/>
              <a:gd name="connsiteX4" fmla="*/ 3011424 w 3011424"/>
              <a:gd name="connsiteY4" fmla="*/ 1627632 h 4455254"/>
              <a:gd name="connsiteX5" fmla="*/ 2194560 w 3011424"/>
              <a:gd name="connsiteY5" fmla="*/ 2426208 h 4455254"/>
              <a:gd name="connsiteX6" fmla="*/ 2023872 w 3011424"/>
              <a:gd name="connsiteY6" fmla="*/ 2450592 h 4455254"/>
              <a:gd name="connsiteX7" fmla="*/ 1389888 w 3011424"/>
              <a:gd name="connsiteY7" fmla="*/ 2852928 h 4455254"/>
              <a:gd name="connsiteX8" fmla="*/ 920496 w 3011424"/>
              <a:gd name="connsiteY8" fmla="*/ 2980944 h 4455254"/>
              <a:gd name="connsiteX9" fmla="*/ 512064 w 3011424"/>
              <a:gd name="connsiteY9" fmla="*/ 2987040 h 4455254"/>
              <a:gd name="connsiteX10" fmla="*/ 371856 w 3011424"/>
              <a:gd name="connsiteY10" fmla="*/ 3084576 h 4455254"/>
              <a:gd name="connsiteX11" fmla="*/ 371856 w 3011424"/>
              <a:gd name="connsiteY11" fmla="*/ 3200400 h 4455254"/>
              <a:gd name="connsiteX12" fmla="*/ 0 w 3011424"/>
              <a:gd name="connsiteY12" fmla="*/ 3236976 h 4455254"/>
              <a:gd name="connsiteX13" fmla="*/ 256032 w 3011424"/>
              <a:gd name="connsiteY13" fmla="*/ 3505200 h 4455254"/>
              <a:gd name="connsiteX14" fmla="*/ 585216 w 3011424"/>
              <a:gd name="connsiteY14" fmla="*/ 3602736 h 4455254"/>
              <a:gd name="connsiteX15" fmla="*/ 944880 w 3011424"/>
              <a:gd name="connsiteY15" fmla="*/ 3785616 h 4455254"/>
              <a:gd name="connsiteX16" fmla="*/ 1133856 w 3011424"/>
              <a:gd name="connsiteY16" fmla="*/ 4407408 h 4455254"/>
              <a:gd name="connsiteX17" fmla="*/ 1133856 w 3011424"/>
              <a:gd name="connsiteY17" fmla="*/ 4413503 h 4455254"/>
              <a:gd name="connsiteX0" fmla="*/ 1975104 w 3011424"/>
              <a:gd name="connsiteY0" fmla="*/ 0 h 4846319"/>
              <a:gd name="connsiteX1" fmla="*/ 1956816 w 3011424"/>
              <a:gd name="connsiteY1" fmla="*/ 944880 h 4846319"/>
              <a:gd name="connsiteX2" fmla="*/ 2487168 w 3011424"/>
              <a:gd name="connsiteY2" fmla="*/ 1219200 h 4846319"/>
              <a:gd name="connsiteX3" fmla="*/ 2871216 w 3011424"/>
              <a:gd name="connsiteY3" fmla="*/ 1517904 h 4846319"/>
              <a:gd name="connsiteX4" fmla="*/ 3011424 w 3011424"/>
              <a:gd name="connsiteY4" fmla="*/ 1627632 h 4846319"/>
              <a:gd name="connsiteX5" fmla="*/ 2194560 w 3011424"/>
              <a:gd name="connsiteY5" fmla="*/ 2426208 h 4846319"/>
              <a:gd name="connsiteX6" fmla="*/ 2023872 w 3011424"/>
              <a:gd name="connsiteY6" fmla="*/ 2450592 h 4846319"/>
              <a:gd name="connsiteX7" fmla="*/ 1389888 w 3011424"/>
              <a:gd name="connsiteY7" fmla="*/ 2852928 h 4846319"/>
              <a:gd name="connsiteX8" fmla="*/ 920496 w 3011424"/>
              <a:gd name="connsiteY8" fmla="*/ 2980944 h 4846319"/>
              <a:gd name="connsiteX9" fmla="*/ 512064 w 3011424"/>
              <a:gd name="connsiteY9" fmla="*/ 2987040 h 4846319"/>
              <a:gd name="connsiteX10" fmla="*/ 371856 w 3011424"/>
              <a:gd name="connsiteY10" fmla="*/ 3084576 h 4846319"/>
              <a:gd name="connsiteX11" fmla="*/ 371856 w 3011424"/>
              <a:gd name="connsiteY11" fmla="*/ 3200400 h 4846319"/>
              <a:gd name="connsiteX12" fmla="*/ 0 w 3011424"/>
              <a:gd name="connsiteY12" fmla="*/ 3236976 h 4846319"/>
              <a:gd name="connsiteX13" fmla="*/ 256032 w 3011424"/>
              <a:gd name="connsiteY13" fmla="*/ 3505200 h 4846319"/>
              <a:gd name="connsiteX14" fmla="*/ 585216 w 3011424"/>
              <a:gd name="connsiteY14" fmla="*/ 3602736 h 4846319"/>
              <a:gd name="connsiteX15" fmla="*/ 944880 w 3011424"/>
              <a:gd name="connsiteY15" fmla="*/ 3785616 h 4846319"/>
              <a:gd name="connsiteX16" fmla="*/ 1133856 w 3011424"/>
              <a:gd name="connsiteY16" fmla="*/ 4407408 h 4846319"/>
              <a:gd name="connsiteX17" fmla="*/ 1091184 w 3011424"/>
              <a:gd name="connsiteY17" fmla="*/ 4846319 h 4846319"/>
              <a:gd name="connsiteX0" fmla="*/ 1975104 w 3011424"/>
              <a:gd name="connsiteY0" fmla="*/ 0 h 4880635"/>
              <a:gd name="connsiteX1" fmla="*/ 1956816 w 3011424"/>
              <a:gd name="connsiteY1" fmla="*/ 944880 h 4880635"/>
              <a:gd name="connsiteX2" fmla="*/ 2487168 w 3011424"/>
              <a:gd name="connsiteY2" fmla="*/ 1219200 h 4880635"/>
              <a:gd name="connsiteX3" fmla="*/ 2871216 w 3011424"/>
              <a:gd name="connsiteY3" fmla="*/ 1517904 h 4880635"/>
              <a:gd name="connsiteX4" fmla="*/ 3011424 w 3011424"/>
              <a:gd name="connsiteY4" fmla="*/ 1627632 h 4880635"/>
              <a:gd name="connsiteX5" fmla="*/ 2194560 w 3011424"/>
              <a:gd name="connsiteY5" fmla="*/ 2426208 h 4880635"/>
              <a:gd name="connsiteX6" fmla="*/ 2023872 w 3011424"/>
              <a:gd name="connsiteY6" fmla="*/ 2450592 h 4880635"/>
              <a:gd name="connsiteX7" fmla="*/ 1389888 w 3011424"/>
              <a:gd name="connsiteY7" fmla="*/ 2852928 h 4880635"/>
              <a:gd name="connsiteX8" fmla="*/ 920496 w 3011424"/>
              <a:gd name="connsiteY8" fmla="*/ 2980944 h 4880635"/>
              <a:gd name="connsiteX9" fmla="*/ 512064 w 3011424"/>
              <a:gd name="connsiteY9" fmla="*/ 2987040 h 4880635"/>
              <a:gd name="connsiteX10" fmla="*/ 371856 w 3011424"/>
              <a:gd name="connsiteY10" fmla="*/ 3084576 h 4880635"/>
              <a:gd name="connsiteX11" fmla="*/ 371856 w 3011424"/>
              <a:gd name="connsiteY11" fmla="*/ 3200400 h 4880635"/>
              <a:gd name="connsiteX12" fmla="*/ 0 w 3011424"/>
              <a:gd name="connsiteY12" fmla="*/ 3236976 h 4880635"/>
              <a:gd name="connsiteX13" fmla="*/ 256032 w 3011424"/>
              <a:gd name="connsiteY13" fmla="*/ 3505200 h 4880635"/>
              <a:gd name="connsiteX14" fmla="*/ 585216 w 3011424"/>
              <a:gd name="connsiteY14" fmla="*/ 3602736 h 4880635"/>
              <a:gd name="connsiteX15" fmla="*/ 944880 w 3011424"/>
              <a:gd name="connsiteY15" fmla="*/ 3785616 h 4880635"/>
              <a:gd name="connsiteX16" fmla="*/ 1133856 w 3011424"/>
              <a:gd name="connsiteY16" fmla="*/ 4407408 h 4880635"/>
              <a:gd name="connsiteX17" fmla="*/ 1091184 w 3011424"/>
              <a:gd name="connsiteY17" fmla="*/ 4846319 h 4880635"/>
              <a:gd name="connsiteX18" fmla="*/ 1072896 w 3011424"/>
              <a:gd name="connsiteY18" fmla="*/ 4852415 h 4880635"/>
              <a:gd name="connsiteX0" fmla="*/ 1975104 w 3011424"/>
              <a:gd name="connsiteY0" fmla="*/ 0 h 4871715"/>
              <a:gd name="connsiteX1" fmla="*/ 1956816 w 3011424"/>
              <a:gd name="connsiteY1" fmla="*/ 944880 h 4871715"/>
              <a:gd name="connsiteX2" fmla="*/ 2487168 w 3011424"/>
              <a:gd name="connsiteY2" fmla="*/ 1219200 h 4871715"/>
              <a:gd name="connsiteX3" fmla="*/ 2871216 w 3011424"/>
              <a:gd name="connsiteY3" fmla="*/ 1517904 h 4871715"/>
              <a:gd name="connsiteX4" fmla="*/ 3011424 w 3011424"/>
              <a:gd name="connsiteY4" fmla="*/ 1627632 h 4871715"/>
              <a:gd name="connsiteX5" fmla="*/ 2194560 w 3011424"/>
              <a:gd name="connsiteY5" fmla="*/ 2426208 h 4871715"/>
              <a:gd name="connsiteX6" fmla="*/ 2023872 w 3011424"/>
              <a:gd name="connsiteY6" fmla="*/ 2450592 h 4871715"/>
              <a:gd name="connsiteX7" fmla="*/ 1389888 w 3011424"/>
              <a:gd name="connsiteY7" fmla="*/ 2852928 h 4871715"/>
              <a:gd name="connsiteX8" fmla="*/ 920496 w 3011424"/>
              <a:gd name="connsiteY8" fmla="*/ 2980944 h 4871715"/>
              <a:gd name="connsiteX9" fmla="*/ 512064 w 3011424"/>
              <a:gd name="connsiteY9" fmla="*/ 2987040 h 4871715"/>
              <a:gd name="connsiteX10" fmla="*/ 371856 w 3011424"/>
              <a:gd name="connsiteY10" fmla="*/ 3084576 h 4871715"/>
              <a:gd name="connsiteX11" fmla="*/ 371856 w 3011424"/>
              <a:gd name="connsiteY11" fmla="*/ 3200400 h 4871715"/>
              <a:gd name="connsiteX12" fmla="*/ 0 w 3011424"/>
              <a:gd name="connsiteY12" fmla="*/ 3236976 h 4871715"/>
              <a:gd name="connsiteX13" fmla="*/ 256032 w 3011424"/>
              <a:gd name="connsiteY13" fmla="*/ 3505200 h 4871715"/>
              <a:gd name="connsiteX14" fmla="*/ 585216 w 3011424"/>
              <a:gd name="connsiteY14" fmla="*/ 3602736 h 4871715"/>
              <a:gd name="connsiteX15" fmla="*/ 944880 w 3011424"/>
              <a:gd name="connsiteY15" fmla="*/ 3785616 h 4871715"/>
              <a:gd name="connsiteX16" fmla="*/ 1133856 w 3011424"/>
              <a:gd name="connsiteY16" fmla="*/ 4407408 h 4871715"/>
              <a:gd name="connsiteX17" fmla="*/ 1091184 w 3011424"/>
              <a:gd name="connsiteY17" fmla="*/ 4846319 h 4871715"/>
              <a:gd name="connsiteX18" fmla="*/ 670560 w 3011424"/>
              <a:gd name="connsiteY18" fmla="*/ 4809743 h 4871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11424" h="4871715">
                <a:moveTo>
                  <a:pt x="1975104" y="0"/>
                </a:moveTo>
                <a:lnTo>
                  <a:pt x="1956816" y="944880"/>
                </a:lnTo>
                <a:lnTo>
                  <a:pt x="2487168" y="1219200"/>
                </a:lnTo>
                <a:lnTo>
                  <a:pt x="2871216" y="1517904"/>
                </a:lnTo>
                <a:lnTo>
                  <a:pt x="3011424" y="1627632"/>
                </a:lnTo>
                <a:lnTo>
                  <a:pt x="2194560" y="2426208"/>
                </a:lnTo>
                <a:lnTo>
                  <a:pt x="2023872" y="2450592"/>
                </a:lnTo>
                <a:lnTo>
                  <a:pt x="1389888" y="2852928"/>
                </a:lnTo>
                <a:lnTo>
                  <a:pt x="920496" y="2980944"/>
                </a:lnTo>
                <a:lnTo>
                  <a:pt x="512064" y="2987040"/>
                </a:lnTo>
                <a:lnTo>
                  <a:pt x="371856" y="3084576"/>
                </a:lnTo>
                <a:lnTo>
                  <a:pt x="371856" y="3200400"/>
                </a:lnTo>
                <a:lnTo>
                  <a:pt x="0" y="3236976"/>
                </a:lnTo>
                <a:lnTo>
                  <a:pt x="256032" y="3505200"/>
                </a:lnTo>
                <a:lnTo>
                  <a:pt x="585216" y="3602736"/>
                </a:lnTo>
                <a:lnTo>
                  <a:pt x="944880" y="3785616"/>
                </a:lnTo>
                <a:cubicBezTo>
                  <a:pt x="1005840" y="3813048"/>
                  <a:pt x="1132586" y="4411218"/>
                  <a:pt x="1133856" y="4407408"/>
                </a:cubicBezTo>
                <a:cubicBezTo>
                  <a:pt x="1165352" y="4512056"/>
                  <a:pt x="1091184" y="4845049"/>
                  <a:pt x="1091184" y="4846319"/>
                </a:cubicBezTo>
                <a:cubicBezTo>
                  <a:pt x="1081024" y="4920487"/>
                  <a:pt x="674370" y="4808473"/>
                  <a:pt x="670560" y="4809743"/>
                </a:cubicBez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곱하기 기호 5">
            <a:extLst>
              <a:ext uri="{FF2B5EF4-FFF2-40B4-BE49-F238E27FC236}">
                <a16:creationId xmlns:a16="http://schemas.microsoft.com/office/drawing/2014/main" id="{188A9C07-CA84-4806-88E1-AE7C12146793}"/>
              </a:ext>
            </a:extLst>
          </p:cNvPr>
          <p:cNvSpPr/>
          <p:nvPr/>
        </p:nvSpPr>
        <p:spPr>
          <a:xfrm>
            <a:off x="2121052" y="1500885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곱하기 기호 6">
            <a:extLst>
              <a:ext uri="{FF2B5EF4-FFF2-40B4-BE49-F238E27FC236}">
                <a16:creationId xmlns:a16="http://schemas.microsoft.com/office/drawing/2014/main" id="{EC07E22F-0C3D-4DDD-84DE-46491A0DA1DB}"/>
              </a:ext>
            </a:extLst>
          </p:cNvPr>
          <p:cNvSpPr/>
          <p:nvPr/>
        </p:nvSpPr>
        <p:spPr>
          <a:xfrm>
            <a:off x="2121052" y="209189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곱하기 기호 7">
            <a:extLst>
              <a:ext uri="{FF2B5EF4-FFF2-40B4-BE49-F238E27FC236}">
                <a16:creationId xmlns:a16="http://schemas.microsoft.com/office/drawing/2014/main" id="{E6CEF181-7236-4C48-B13C-C7F265E654C4}"/>
              </a:ext>
            </a:extLst>
          </p:cNvPr>
          <p:cNvSpPr/>
          <p:nvPr/>
        </p:nvSpPr>
        <p:spPr>
          <a:xfrm>
            <a:off x="1483339" y="2981507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곱하기 기호 8">
            <a:extLst>
              <a:ext uri="{FF2B5EF4-FFF2-40B4-BE49-F238E27FC236}">
                <a16:creationId xmlns:a16="http://schemas.microsoft.com/office/drawing/2014/main" id="{04FB96D0-25CB-41D4-BBC7-25662AC2AC0E}"/>
              </a:ext>
            </a:extLst>
          </p:cNvPr>
          <p:cNvSpPr/>
          <p:nvPr/>
        </p:nvSpPr>
        <p:spPr>
          <a:xfrm>
            <a:off x="3539404" y="408766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곱하기 기호 9">
            <a:extLst>
              <a:ext uri="{FF2B5EF4-FFF2-40B4-BE49-F238E27FC236}">
                <a16:creationId xmlns:a16="http://schemas.microsoft.com/office/drawing/2014/main" id="{4BBBCEC3-52E0-4AD9-85E6-3117B3E9717D}"/>
              </a:ext>
            </a:extLst>
          </p:cNvPr>
          <p:cNvSpPr/>
          <p:nvPr/>
        </p:nvSpPr>
        <p:spPr>
          <a:xfrm>
            <a:off x="3219097" y="517451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곱하기 기호 10">
            <a:extLst>
              <a:ext uri="{FF2B5EF4-FFF2-40B4-BE49-F238E27FC236}">
                <a16:creationId xmlns:a16="http://schemas.microsoft.com/office/drawing/2014/main" id="{6648DE25-29A0-4793-8468-FF2C3CFA02AA}"/>
              </a:ext>
            </a:extLst>
          </p:cNvPr>
          <p:cNvSpPr/>
          <p:nvPr/>
        </p:nvSpPr>
        <p:spPr>
          <a:xfrm>
            <a:off x="2513149" y="5954111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위쪽/아래쪽 11">
            <a:extLst>
              <a:ext uri="{FF2B5EF4-FFF2-40B4-BE49-F238E27FC236}">
                <a16:creationId xmlns:a16="http://schemas.microsoft.com/office/drawing/2014/main" id="{11A231E1-E867-4681-B691-6AFAA03884DB}"/>
              </a:ext>
            </a:extLst>
          </p:cNvPr>
          <p:cNvSpPr/>
          <p:nvPr/>
        </p:nvSpPr>
        <p:spPr>
          <a:xfrm>
            <a:off x="2717652" y="1610453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화살표: 위쪽/아래쪽 12">
            <a:extLst>
              <a:ext uri="{FF2B5EF4-FFF2-40B4-BE49-F238E27FC236}">
                <a16:creationId xmlns:a16="http://schemas.microsoft.com/office/drawing/2014/main" id="{0882B8D4-F643-4F04-9B1B-6377E1D0A23B}"/>
              </a:ext>
            </a:extLst>
          </p:cNvPr>
          <p:cNvSpPr/>
          <p:nvPr/>
        </p:nvSpPr>
        <p:spPr>
          <a:xfrm rot="5400000">
            <a:off x="1435995" y="6213821"/>
            <a:ext cx="278452" cy="447493"/>
          </a:xfrm>
          <a:prstGeom prst="upDownArrow">
            <a:avLst>
              <a:gd name="adj1" fmla="val 30871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9E868C6C-C4A7-4FCE-8380-318D7B449E10}"/>
              </a:ext>
            </a:extLst>
          </p:cNvPr>
          <p:cNvSpPr/>
          <p:nvPr/>
        </p:nvSpPr>
        <p:spPr>
          <a:xfrm>
            <a:off x="1483339" y="2301240"/>
            <a:ext cx="550353" cy="2258789"/>
          </a:xfrm>
          <a:prstGeom prst="ellipse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6798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2233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</a:p>
          <a:p>
            <a:pPr marL="0" indent="0" algn="ctr">
              <a:buNone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동대문역사공원역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신당역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 algn="ctr">
              <a:buNone/>
            </a:pP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 err="1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신금호역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금호로 경유</a:t>
            </a:r>
            <a:endParaRPr lang="en-US" altLang="ko-KR" dirty="0">
              <a:solidFill>
                <a:srgbClr val="0070C0"/>
              </a:solidFill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 algn="ctr">
              <a:buNone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제안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 </a:t>
            </a:r>
          </a:p>
          <a:p>
            <a:pPr marL="0" indent="0" algn="ctr">
              <a:buNone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동대문역사문화공원역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신당역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 algn="ctr">
              <a:buNone/>
            </a:pP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 및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금호로 경유</a:t>
            </a:r>
            <a:r>
              <a:rPr lang="en-US" altLang="ko-KR" dirty="0">
                <a:solidFill>
                  <a:srgbClr val="0070C0"/>
                </a:solidFill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</a:p>
          <a:p>
            <a:pPr marL="0" indent="0" algn="ctr">
              <a:buNone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D2F34386-B5D2-4F9C-90E9-2C1A19C58F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42" b="19101"/>
          <a:stretch/>
        </p:blipFill>
        <p:spPr>
          <a:xfrm>
            <a:off x="405217" y="1460243"/>
            <a:ext cx="5062133" cy="5116551"/>
          </a:xfrm>
          <a:prstGeom prst="rect">
            <a:avLst/>
          </a:prstGeom>
        </p:spPr>
      </p:pic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3DC13DE-E3E3-45C4-8B43-55A12AB27977}"/>
              </a:ext>
            </a:extLst>
          </p:cNvPr>
          <p:cNvSpPr/>
          <p:nvPr/>
        </p:nvSpPr>
        <p:spPr>
          <a:xfrm>
            <a:off x="1645920" y="1744980"/>
            <a:ext cx="2727960" cy="4663440"/>
          </a:xfrm>
          <a:custGeom>
            <a:avLst/>
            <a:gdLst>
              <a:gd name="connsiteX0" fmla="*/ 0 w 2727960"/>
              <a:gd name="connsiteY0" fmla="*/ 152400 h 4663440"/>
              <a:gd name="connsiteX1" fmla="*/ 1432560 w 2727960"/>
              <a:gd name="connsiteY1" fmla="*/ 0 h 4663440"/>
              <a:gd name="connsiteX2" fmla="*/ 2270760 w 2727960"/>
              <a:gd name="connsiteY2" fmla="*/ 167640 h 4663440"/>
              <a:gd name="connsiteX3" fmla="*/ 2453640 w 2727960"/>
              <a:gd name="connsiteY3" fmla="*/ 541020 h 4663440"/>
              <a:gd name="connsiteX4" fmla="*/ 2369820 w 2727960"/>
              <a:gd name="connsiteY4" fmla="*/ 899160 h 4663440"/>
              <a:gd name="connsiteX5" fmla="*/ 2423160 w 2727960"/>
              <a:gd name="connsiteY5" fmla="*/ 1325880 h 4663440"/>
              <a:gd name="connsiteX6" fmla="*/ 2293620 w 2727960"/>
              <a:gd name="connsiteY6" fmla="*/ 1653540 h 4663440"/>
              <a:gd name="connsiteX7" fmla="*/ 2301240 w 2727960"/>
              <a:gd name="connsiteY7" fmla="*/ 2339340 h 4663440"/>
              <a:gd name="connsiteX8" fmla="*/ 2590800 w 2727960"/>
              <a:gd name="connsiteY8" fmla="*/ 2834640 h 4663440"/>
              <a:gd name="connsiteX9" fmla="*/ 2506980 w 2727960"/>
              <a:gd name="connsiteY9" fmla="*/ 3977640 h 4663440"/>
              <a:gd name="connsiteX10" fmla="*/ 2705100 w 2727960"/>
              <a:gd name="connsiteY10" fmla="*/ 4434840 h 4663440"/>
              <a:gd name="connsiteX11" fmla="*/ 2727960 w 2727960"/>
              <a:gd name="connsiteY11" fmla="*/ 4663440 h 466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27960" h="4663440">
                <a:moveTo>
                  <a:pt x="0" y="152400"/>
                </a:moveTo>
                <a:lnTo>
                  <a:pt x="1432560" y="0"/>
                </a:lnTo>
                <a:lnTo>
                  <a:pt x="2270760" y="167640"/>
                </a:lnTo>
                <a:lnTo>
                  <a:pt x="2453640" y="541020"/>
                </a:lnTo>
                <a:lnTo>
                  <a:pt x="2369820" y="899160"/>
                </a:lnTo>
                <a:lnTo>
                  <a:pt x="2423160" y="1325880"/>
                </a:lnTo>
                <a:lnTo>
                  <a:pt x="2293620" y="1653540"/>
                </a:lnTo>
                <a:lnTo>
                  <a:pt x="2301240" y="2339340"/>
                </a:lnTo>
                <a:lnTo>
                  <a:pt x="2590800" y="2834640"/>
                </a:lnTo>
                <a:lnTo>
                  <a:pt x="2506980" y="3977640"/>
                </a:lnTo>
                <a:lnTo>
                  <a:pt x="2705100" y="4434840"/>
                </a:lnTo>
                <a:lnTo>
                  <a:pt x="2727960" y="4663440"/>
                </a:ln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곱하기 기호 17">
            <a:extLst>
              <a:ext uri="{FF2B5EF4-FFF2-40B4-BE49-F238E27FC236}">
                <a16:creationId xmlns:a16="http://schemas.microsoft.com/office/drawing/2014/main" id="{B0FE024D-24E4-4872-9C81-2DE09F015BD3}"/>
              </a:ext>
            </a:extLst>
          </p:cNvPr>
          <p:cNvSpPr/>
          <p:nvPr/>
        </p:nvSpPr>
        <p:spPr>
          <a:xfrm>
            <a:off x="1645920" y="219536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곱하기 기호 18">
            <a:extLst>
              <a:ext uri="{FF2B5EF4-FFF2-40B4-BE49-F238E27FC236}">
                <a16:creationId xmlns:a16="http://schemas.microsoft.com/office/drawing/2014/main" id="{F68BA2DE-F65D-4A11-BCAF-89ABB81E08EE}"/>
              </a:ext>
            </a:extLst>
          </p:cNvPr>
          <p:cNvSpPr/>
          <p:nvPr/>
        </p:nvSpPr>
        <p:spPr>
          <a:xfrm>
            <a:off x="1191031" y="330653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곱하기 기호 19">
            <a:extLst>
              <a:ext uri="{FF2B5EF4-FFF2-40B4-BE49-F238E27FC236}">
                <a16:creationId xmlns:a16="http://schemas.microsoft.com/office/drawing/2014/main" id="{587DFA5D-E285-4A74-8A47-5E99D0E4BD93}"/>
              </a:ext>
            </a:extLst>
          </p:cNvPr>
          <p:cNvSpPr/>
          <p:nvPr/>
        </p:nvSpPr>
        <p:spPr>
          <a:xfrm>
            <a:off x="2123327" y="342900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곱하기 기호 20">
            <a:extLst>
              <a:ext uri="{FF2B5EF4-FFF2-40B4-BE49-F238E27FC236}">
                <a16:creationId xmlns:a16="http://schemas.microsoft.com/office/drawing/2014/main" id="{21654C98-5248-49B9-9F71-A32AE41EBEE1}"/>
              </a:ext>
            </a:extLst>
          </p:cNvPr>
          <p:cNvSpPr/>
          <p:nvPr/>
        </p:nvSpPr>
        <p:spPr>
          <a:xfrm>
            <a:off x="2622605" y="429231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곱하기 기호 21">
            <a:extLst>
              <a:ext uri="{FF2B5EF4-FFF2-40B4-BE49-F238E27FC236}">
                <a16:creationId xmlns:a16="http://schemas.microsoft.com/office/drawing/2014/main" id="{BC845821-A32D-453D-B0F7-46E030D1D769}"/>
              </a:ext>
            </a:extLst>
          </p:cNvPr>
          <p:cNvSpPr/>
          <p:nvPr/>
        </p:nvSpPr>
        <p:spPr>
          <a:xfrm>
            <a:off x="2789801" y="517401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곱하기 기호 22">
            <a:extLst>
              <a:ext uri="{FF2B5EF4-FFF2-40B4-BE49-F238E27FC236}">
                <a16:creationId xmlns:a16="http://schemas.microsoft.com/office/drawing/2014/main" id="{E2764DF2-FDF4-4141-855A-13D36A430B2D}"/>
              </a:ext>
            </a:extLst>
          </p:cNvPr>
          <p:cNvSpPr/>
          <p:nvPr/>
        </p:nvSpPr>
        <p:spPr>
          <a:xfrm>
            <a:off x="3581840" y="562150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위쪽/아래쪽 23">
            <a:extLst>
              <a:ext uri="{FF2B5EF4-FFF2-40B4-BE49-F238E27FC236}">
                <a16:creationId xmlns:a16="http://schemas.microsoft.com/office/drawing/2014/main" id="{384F62C9-AAE3-4905-8701-5EE360E6C765}"/>
              </a:ext>
            </a:extLst>
          </p:cNvPr>
          <p:cNvSpPr/>
          <p:nvPr/>
        </p:nvSpPr>
        <p:spPr>
          <a:xfrm rot="15850869">
            <a:off x="1708229" y="1683889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위쪽/아래쪽 24">
            <a:extLst>
              <a:ext uri="{FF2B5EF4-FFF2-40B4-BE49-F238E27FC236}">
                <a16:creationId xmlns:a16="http://schemas.microsoft.com/office/drawing/2014/main" id="{EB139EDD-22EF-466C-BFF3-868CE9DB7ED1}"/>
              </a:ext>
            </a:extLst>
          </p:cNvPr>
          <p:cNvSpPr/>
          <p:nvPr/>
        </p:nvSpPr>
        <p:spPr>
          <a:xfrm rot="20383047">
            <a:off x="4234653" y="6067621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463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2233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>
            <a:normAutofit/>
          </a:bodyPr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노선변경 당위성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(1) 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노선중복 해소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7212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번과 </a:t>
            </a:r>
            <a:r>
              <a:rPr lang="ko-KR" altLang="en-US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청구역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종점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옥수동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까지 노선중복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*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특히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배차간격 및 도로사정상 두 버스가 연이어 운행하는 경우가 잦아 운행빈도 상에도 영향 없을 것으로 예상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신당역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신금호역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간 이동수요 대체방안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지하철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(6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신당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–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청구에서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5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환승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–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>
              <a:buFontTx/>
              <a:buChar char="-"/>
            </a:pP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147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 –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청구에서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7212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로 환승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청구역은 도보로도 이동 가능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약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10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분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D2F34386-B5D2-4F9C-90E9-2C1A19C58F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42" b="19101"/>
          <a:stretch/>
        </p:blipFill>
        <p:spPr>
          <a:xfrm>
            <a:off x="405217" y="1460243"/>
            <a:ext cx="5062133" cy="5116551"/>
          </a:xfrm>
          <a:prstGeom prst="rect">
            <a:avLst/>
          </a:prstGeom>
        </p:spPr>
      </p:pic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3DC13DE-E3E3-45C4-8B43-55A12AB27977}"/>
              </a:ext>
            </a:extLst>
          </p:cNvPr>
          <p:cNvSpPr/>
          <p:nvPr/>
        </p:nvSpPr>
        <p:spPr>
          <a:xfrm>
            <a:off x="1645920" y="1744980"/>
            <a:ext cx="2727960" cy="4663440"/>
          </a:xfrm>
          <a:custGeom>
            <a:avLst/>
            <a:gdLst>
              <a:gd name="connsiteX0" fmla="*/ 0 w 2727960"/>
              <a:gd name="connsiteY0" fmla="*/ 152400 h 4663440"/>
              <a:gd name="connsiteX1" fmla="*/ 1432560 w 2727960"/>
              <a:gd name="connsiteY1" fmla="*/ 0 h 4663440"/>
              <a:gd name="connsiteX2" fmla="*/ 2270760 w 2727960"/>
              <a:gd name="connsiteY2" fmla="*/ 167640 h 4663440"/>
              <a:gd name="connsiteX3" fmla="*/ 2453640 w 2727960"/>
              <a:gd name="connsiteY3" fmla="*/ 541020 h 4663440"/>
              <a:gd name="connsiteX4" fmla="*/ 2369820 w 2727960"/>
              <a:gd name="connsiteY4" fmla="*/ 899160 h 4663440"/>
              <a:gd name="connsiteX5" fmla="*/ 2423160 w 2727960"/>
              <a:gd name="connsiteY5" fmla="*/ 1325880 h 4663440"/>
              <a:gd name="connsiteX6" fmla="*/ 2293620 w 2727960"/>
              <a:gd name="connsiteY6" fmla="*/ 1653540 h 4663440"/>
              <a:gd name="connsiteX7" fmla="*/ 2301240 w 2727960"/>
              <a:gd name="connsiteY7" fmla="*/ 2339340 h 4663440"/>
              <a:gd name="connsiteX8" fmla="*/ 2590800 w 2727960"/>
              <a:gd name="connsiteY8" fmla="*/ 2834640 h 4663440"/>
              <a:gd name="connsiteX9" fmla="*/ 2506980 w 2727960"/>
              <a:gd name="connsiteY9" fmla="*/ 3977640 h 4663440"/>
              <a:gd name="connsiteX10" fmla="*/ 2705100 w 2727960"/>
              <a:gd name="connsiteY10" fmla="*/ 4434840 h 4663440"/>
              <a:gd name="connsiteX11" fmla="*/ 2727960 w 2727960"/>
              <a:gd name="connsiteY11" fmla="*/ 4663440 h 466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27960" h="4663440">
                <a:moveTo>
                  <a:pt x="0" y="152400"/>
                </a:moveTo>
                <a:lnTo>
                  <a:pt x="1432560" y="0"/>
                </a:lnTo>
                <a:lnTo>
                  <a:pt x="2270760" y="167640"/>
                </a:lnTo>
                <a:lnTo>
                  <a:pt x="2453640" y="541020"/>
                </a:lnTo>
                <a:lnTo>
                  <a:pt x="2369820" y="899160"/>
                </a:lnTo>
                <a:lnTo>
                  <a:pt x="2423160" y="1325880"/>
                </a:lnTo>
                <a:lnTo>
                  <a:pt x="2293620" y="1653540"/>
                </a:lnTo>
                <a:lnTo>
                  <a:pt x="2301240" y="2339340"/>
                </a:lnTo>
                <a:lnTo>
                  <a:pt x="2590800" y="2834640"/>
                </a:lnTo>
                <a:lnTo>
                  <a:pt x="2506980" y="3977640"/>
                </a:lnTo>
                <a:lnTo>
                  <a:pt x="2705100" y="4434840"/>
                </a:lnTo>
                <a:lnTo>
                  <a:pt x="2727960" y="4663440"/>
                </a:ln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곱하기 기호 17">
            <a:extLst>
              <a:ext uri="{FF2B5EF4-FFF2-40B4-BE49-F238E27FC236}">
                <a16:creationId xmlns:a16="http://schemas.microsoft.com/office/drawing/2014/main" id="{B0FE024D-24E4-4872-9C81-2DE09F015BD3}"/>
              </a:ext>
            </a:extLst>
          </p:cNvPr>
          <p:cNvSpPr/>
          <p:nvPr/>
        </p:nvSpPr>
        <p:spPr>
          <a:xfrm>
            <a:off x="1645920" y="219536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위쪽/아래쪽 23">
            <a:extLst>
              <a:ext uri="{FF2B5EF4-FFF2-40B4-BE49-F238E27FC236}">
                <a16:creationId xmlns:a16="http://schemas.microsoft.com/office/drawing/2014/main" id="{384F62C9-AAE3-4905-8701-5EE360E6C765}"/>
              </a:ext>
            </a:extLst>
          </p:cNvPr>
          <p:cNvSpPr/>
          <p:nvPr/>
        </p:nvSpPr>
        <p:spPr>
          <a:xfrm rot="15850869">
            <a:off x="1708229" y="1683889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위쪽/아래쪽 24">
            <a:extLst>
              <a:ext uri="{FF2B5EF4-FFF2-40B4-BE49-F238E27FC236}">
                <a16:creationId xmlns:a16="http://schemas.microsoft.com/office/drawing/2014/main" id="{EB139EDD-22EF-466C-BFF3-868CE9DB7ED1}"/>
              </a:ext>
            </a:extLst>
          </p:cNvPr>
          <p:cNvSpPr/>
          <p:nvPr/>
        </p:nvSpPr>
        <p:spPr>
          <a:xfrm rot="20383047">
            <a:off x="4234653" y="6067621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AD98C010-AE27-41B5-BB3A-84B7B1E344E3}"/>
              </a:ext>
            </a:extLst>
          </p:cNvPr>
          <p:cNvSpPr/>
          <p:nvPr/>
        </p:nvSpPr>
        <p:spPr>
          <a:xfrm>
            <a:off x="1331089" y="3518704"/>
            <a:ext cx="3078865" cy="2997843"/>
          </a:xfrm>
          <a:custGeom>
            <a:avLst/>
            <a:gdLst>
              <a:gd name="connsiteX0" fmla="*/ 0 w 3078865"/>
              <a:gd name="connsiteY0" fmla="*/ 0 h 2997843"/>
              <a:gd name="connsiteX1" fmla="*/ 682906 w 3078865"/>
              <a:gd name="connsiteY1" fmla="*/ 300942 h 2997843"/>
              <a:gd name="connsiteX2" fmla="*/ 833377 w 3078865"/>
              <a:gd name="connsiteY2" fmla="*/ 289367 h 2997843"/>
              <a:gd name="connsiteX3" fmla="*/ 949124 w 3078865"/>
              <a:gd name="connsiteY3" fmla="*/ 150471 h 2997843"/>
              <a:gd name="connsiteX4" fmla="*/ 1307939 w 3078865"/>
              <a:gd name="connsiteY4" fmla="*/ 173620 h 2997843"/>
              <a:gd name="connsiteX5" fmla="*/ 1296364 w 3078865"/>
              <a:gd name="connsiteY5" fmla="*/ 578734 h 2997843"/>
              <a:gd name="connsiteX6" fmla="*/ 1632030 w 3078865"/>
              <a:gd name="connsiteY6" fmla="*/ 1354238 h 2997843"/>
              <a:gd name="connsiteX7" fmla="*/ 1655179 w 3078865"/>
              <a:gd name="connsiteY7" fmla="*/ 1851949 h 2997843"/>
              <a:gd name="connsiteX8" fmla="*/ 1909822 w 3078865"/>
              <a:gd name="connsiteY8" fmla="*/ 2199190 h 2997843"/>
              <a:gd name="connsiteX9" fmla="*/ 2407534 w 3078865"/>
              <a:gd name="connsiteY9" fmla="*/ 2361235 h 2997843"/>
              <a:gd name="connsiteX10" fmla="*/ 2951544 w 3078865"/>
              <a:gd name="connsiteY10" fmla="*/ 2627453 h 2997843"/>
              <a:gd name="connsiteX11" fmla="*/ 3078865 w 3078865"/>
              <a:gd name="connsiteY11" fmla="*/ 2997843 h 2997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78865" h="2997843">
                <a:moveTo>
                  <a:pt x="0" y="0"/>
                </a:moveTo>
                <a:lnTo>
                  <a:pt x="682906" y="300942"/>
                </a:lnTo>
                <a:lnTo>
                  <a:pt x="833377" y="289367"/>
                </a:lnTo>
                <a:lnTo>
                  <a:pt x="949124" y="150471"/>
                </a:lnTo>
                <a:lnTo>
                  <a:pt x="1307939" y="173620"/>
                </a:lnTo>
                <a:lnTo>
                  <a:pt x="1296364" y="578734"/>
                </a:lnTo>
                <a:lnTo>
                  <a:pt x="1632030" y="1354238"/>
                </a:lnTo>
                <a:lnTo>
                  <a:pt x="1655179" y="1851949"/>
                </a:lnTo>
                <a:lnTo>
                  <a:pt x="1909822" y="2199190"/>
                </a:lnTo>
                <a:lnTo>
                  <a:pt x="2407534" y="2361235"/>
                </a:lnTo>
                <a:lnTo>
                  <a:pt x="2951544" y="2627453"/>
                </a:lnTo>
                <a:lnTo>
                  <a:pt x="3078865" y="2997843"/>
                </a:ln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C1217B-F09A-43F2-BE7F-7F364E31E625}"/>
              </a:ext>
            </a:extLst>
          </p:cNvPr>
          <p:cNvSpPr txBox="1"/>
          <p:nvPr/>
        </p:nvSpPr>
        <p:spPr>
          <a:xfrm>
            <a:off x="1473840" y="3163947"/>
            <a:ext cx="3108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  <a:highlight>
                  <a:srgbClr val="FFFF00"/>
                </a:highlight>
                <a:latin typeface="서울남산체 B" panose="02020603020101020101" pitchFamily="18" charset="-127"/>
                <a:ea typeface="서울남산체 B" panose="02020603020101020101" pitchFamily="18" charset="-127"/>
              </a:rPr>
              <a:t>노선중복구간</a:t>
            </a:r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  <a:latin typeface="서울남산체 B" panose="02020603020101020101" pitchFamily="18" charset="-127"/>
                <a:ea typeface="서울남산체 B" panose="02020603020101020101" pitchFamily="18" charset="-127"/>
              </a:rPr>
              <a:t>(~</a:t>
            </a:r>
            <a:r>
              <a:rPr lang="ko-KR" altLang="en-US" dirty="0" err="1">
                <a:solidFill>
                  <a:srgbClr val="FF0000"/>
                </a:solidFill>
                <a:highlight>
                  <a:srgbClr val="FFFF00"/>
                </a:highlight>
                <a:latin typeface="서울남산체 B" panose="02020603020101020101" pitchFamily="18" charset="-127"/>
                <a:ea typeface="서울남산체 B" panose="02020603020101020101" pitchFamily="18" charset="-127"/>
              </a:rPr>
              <a:t>옥수동종점까지</a:t>
            </a:r>
            <a:r>
              <a:rPr lang="en-US" altLang="ko-KR" dirty="0">
                <a:solidFill>
                  <a:srgbClr val="FF0000"/>
                </a:solidFill>
                <a:highlight>
                  <a:srgbClr val="FFFF00"/>
                </a:highlight>
                <a:latin typeface="서울남산체 B" panose="02020603020101020101" pitchFamily="18" charset="-127"/>
                <a:ea typeface="서울남산체 B" panose="02020603020101020101" pitchFamily="18" charset="-127"/>
              </a:rPr>
              <a:t>)</a:t>
            </a:r>
            <a:endParaRPr lang="ko-KR" altLang="en-US" dirty="0">
              <a:solidFill>
                <a:srgbClr val="FF0000"/>
              </a:solidFill>
              <a:highlight>
                <a:srgbClr val="FFFF00"/>
              </a:highlight>
              <a:latin typeface="서울남산체 B" panose="02020603020101020101" pitchFamily="18" charset="-127"/>
              <a:ea typeface="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6272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2233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/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노선변경 당위성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(2)</a:t>
            </a: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난계로 지역 주민 교통편의 향상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241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 버스는 난계로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-&gt;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청량리역으로 가는 버스로서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청량리역보다는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대수요처인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동대문으로 가는 수요가 더 많을 것으로 예상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기존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개 노선밖에 이용할 수 없던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5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행당역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대신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-6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환승역인 신당역을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경유함으로서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지하철 환승 편의 향상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금남시장 경유노선인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2233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번을 통한 전통시장 활성화</a:t>
            </a:r>
            <a:endParaRPr lang="en-US" altLang="ko-KR" sz="2000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D2F34386-B5D2-4F9C-90E9-2C1A19C58F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42" b="19101"/>
          <a:stretch/>
        </p:blipFill>
        <p:spPr>
          <a:xfrm>
            <a:off x="405217" y="1460243"/>
            <a:ext cx="5062133" cy="5116551"/>
          </a:xfrm>
          <a:prstGeom prst="rect">
            <a:avLst/>
          </a:prstGeom>
        </p:spPr>
      </p:pic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3DC13DE-E3E3-45C4-8B43-55A12AB27977}"/>
              </a:ext>
            </a:extLst>
          </p:cNvPr>
          <p:cNvSpPr/>
          <p:nvPr/>
        </p:nvSpPr>
        <p:spPr>
          <a:xfrm>
            <a:off x="1645920" y="1744980"/>
            <a:ext cx="2727960" cy="4663440"/>
          </a:xfrm>
          <a:custGeom>
            <a:avLst/>
            <a:gdLst>
              <a:gd name="connsiteX0" fmla="*/ 0 w 2727960"/>
              <a:gd name="connsiteY0" fmla="*/ 152400 h 4663440"/>
              <a:gd name="connsiteX1" fmla="*/ 1432560 w 2727960"/>
              <a:gd name="connsiteY1" fmla="*/ 0 h 4663440"/>
              <a:gd name="connsiteX2" fmla="*/ 2270760 w 2727960"/>
              <a:gd name="connsiteY2" fmla="*/ 167640 h 4663440"/>
              <a:gd name="connsiteX3" fmla="*/ 2453640 w 2727960"/>
              <a:gd name="connsiteY3" fmla="*/ 541020 h 4663440"/>
              <a:gd name="connsiteX4" fmla="*/ 2369820 w 2727960"/>
              <a:gd name="connsiteY4" fmla="*/ 899160 h 4663440"/>
              <a:gd name="connsiteX5" fmla="*/ 2423160 w 2727960"/>
              <a:gd name="connsiteY5" fmla="*/ 1325880 h 4663440"/>
              <a:gd name="connsiteX6" fmla="*/ 2293620 w 2727960"/>
              <a:gd name="connsiteY6" fmla="*/ 1653540 h 4663440"/>
              <a:gd name="connsiteX7" fmla="*/ 2301240 w 2727960"/>
              <a:gd name="connsiteY7" fmla="*/ 2339340 h 4663440"/>
              <a:gd name="connsiteX8" fmla="*/ 2590800 w 2727960"/>
              <a:gd name="connsiteY8" fmla="*/ 2834640 h 4663440"/>
              <a:gd name="connsiteX9" fmla="*/ 2506980 w 2727960"/>
              <a:gd name="connsiteY9" fmla="*/ 3977640 h 4663440"/>
              <a:gd name="connsiteX10" fmla="*/ 2705100 w 2727960"/>
              <a:gd name="connsiteY10" fmla="*/ 4434840 h 4663440"/>
              <a:gd name="connsiteX11" fmla="*/ 2727960 w 2727960"/>
              <a:gd name="connsiteY11" fmla="*/ 4663440 h 466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27960" h="4663440">
                <a:moveTo>
                  <a:pt x="0" y="152400"/>
                </a:moveTo>
                <a:lnTo>
                  <a:pt x="1432560" y="0"/>
                </a:lnTo>
                <a:lnTo>
                  <a:pt x="2270760" y="167640"/>
                </a:lnTo>
                <a:lnTo>
                  <a:pt x="2453640" y="541020"/>
                </a:lnTo>
                <a:lnTo>
                  <a:pt x="2369820" y="899160"/>
                </a:lnTo>
                <a:lnTo>
                  <a:pt x="2423160" y="1325880"/>
                </a:lnTo>
                <a:lnTo>
                  <a:pt x="2293620" y="1653540"/>
                </a:lnTo>
                <a:lnTo>
                  <a:pt x="2301240" y="2339340"/>
                </a:lnTo>
                <a:lnTo>
                  <a:pt x="2590800" y="2834640"/>
                </a:lnTo>
                <a:lnTo>
                  <a:pt x="2506980" y="3977640"/>
                </a:lnTo>
                <a:lnTo>
                  <a:pt x="2705100" y="4434840"/>
                </a:lnTo>
                <a:lnTo>
                  <a:pt x="2727960" y="4663440"/>
                </a:ln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곱하기 기호 17">
            <a:extLst>
              <a:ext uri="{FF2B5EF4-FFF2-40B4-BE49-F238E27FC236}">
                <a16:creationId xmlns:a16="http://schemas.microsoft.com/office/drawing/2014/main" id="{B0FE024D-24E4-4872-9C81-2DE09F015BD3}"/>
              </a:ext>
            </a:extLst>
          </p:cNvPr>
          <p:cNvSpPr/>
          <p:nvPr/>
        </p:nvSpPr>
        <p:spPr>
          <a:xfrm>
            <a:off x="1645920" y="219536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곱하기 기호 18">
            <a:extLst>
              <a:ext uri="{FF2B5EF4-FFF2-40B4-BE49-F238E27FC236}">
                <a16:creationId xmlns:a16="http://schemas.microsoft.com/office/drawing/2014/main" id="{F68BA2DE-F65D-4A11-BCAF-89ABB81E08EE}"/>
              </a:ext>
            </a:extLst>
          </p:cNvPr>
          <p:cNvSpPr/>
          <p:nvPr/>
        </p:nvSpPr>
        <p:spPr>
          <a:xfrm>
            <a:off x="1191031" y="330653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곱하기 기호 19">
            <a:extLst>
              <a:ext uri="{FF2B5EF4-FFF2-40B4-BE49-F238E27FC236}">
                <a16:creationId xmlns:a16="http://schemas.microsoft.com/office/drawing/2014/main" id="{587DFA5D-E285-4A74-8A47-5E99D0E4BD93}"/>
              </a:ext>
            </a:extLst>
          </p:cNvPr>
          <p:cNvSpPr/>
          <p:nvPr/>
        </p:nvSpPr>
        <p:spPr>
          <a:xfrm>
            <a:off x="2123327" y="342900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곱하기 기호 20">
            <a:extLst>
              <a:ext uri="{FF2B5EF4-FFF2-40B4-BE49-F238E27FC236}">
                <a16:creationId xmlns:a16="http://schemas.microsoft.com/office/drawing/2014/main" id="{21654C98-5248-49B9-9F71-A32AE41EBEE1}"/>
              </a:ext>
            </a:extLst>
          </p:cNvPr>
          <p:cNvSpPr/>
          <p:nvPr/>
        </p:nvSpPr>
        <p:spPr>
          <a:xfrm>
            <a:off x="2622605" y="429231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곱하기 기호 21">
            <a:extLst>
              <a:ext uri="{FF2B5EF4-FFF2-40B4-BE49-F238E27FC236}">
                <a16:creationId xmlns:a16="http://schemas.microsoft.com/office/drawing/2014/main" id="{BC845821-A32D-453D-B0F7-46E030D1D769}"/>
              </a:ext>
            </a:extLst>
          </p:cNvPr>
          <p:cNvSpPr/>
          <p:nvPr/>
        </p:nvSpPr>
        <p:spPr>
          <a:xfrm>
            <a:off x="2789801" y="517401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곱하기 기호 22">
            <a:extLst>
              <a:ext uri="{FF2B5EF4-FFF2-40B4-BE49-F238E27FC236}">
                <a16:creationId xmlns:a16="http://schemas.microsoft.com/office/drawing/2014/main" id="{E2764DF2-FDF4-4141-855A-13D36A430B2D}"/>
              </a:ext>
            </a:extLst>
          </p:cNvPr>
          <p:cNvSpPr/>
          <p:nvPr/>
        </p:nvSpPr>
        <p:spPr>
          <a:xfrm>
            <a:off x="3581840" y="562150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위쪽/아래쪽 23">
            <a:extLst>
              <a:ext uri="{FF2B5EF4-FFF2-40B4-BE49-F238E27FC236}">
                <a16:creationId xmlns:a16="http://schemas.microsoft.com/office/drawing/2014/main" id="{384F62C9-AAE3-4905-8701-5EE360E6C765}"/>
              </a:ext>
            </a:extLst>
          </p:cNvPr>
          <p:cNvSpPr/>
          <p:nvPr/>
        </p:nvSpPr>
        <p:spPr>
          <a:xfrm rot="15850869">
            <a:off x="1708229" y="1683889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위쪽/아래쪽 24">
            <a:extLst>
              <a:ext uri="{FF2B5EF4-FFF2-40B4-BE49-F238E27FC236}">
                <a16:creationId xmlns:a16="http://schemas.microsoft.com/office/drawing/2014/main" id="{EB139EDD-22EF-466C-BFF3-868CE9DB7ED1}"/>
              </a:ext>
            </a:extLst>
          </p:cNvPr>
          <p:cNvSpPr/>
          <p:nvPr/>
        </p:nvSpPr>
        <p:spPr>
          <a:xfrm rot="20383047">
            <a:off x="4234653" y="6067621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71CF7400-B19D-4368-8CBA-598C7AB4CF9C}"/>
              </a:ext>
            </a:extLst>
          </p:cNvPr>
          <p:cNvSpPr/>
          <p:nvPr/>
        </p:nvSpPr>
        <p:spPr>
          <a:xfrm>
            <a:off x="3737533" y="1933678"/>
            <a:ext cx="798272" cy="4045261"/>
          </a:xfrm>
          <a:prstGeom prst="ellipse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322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126545-2230-4BBE-B57C-254EE69A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2233</a:t>
            </a:r>
            <a:r>
              <a:rPr lang="ko-KR" altLang="en-US" dirty="0">
                <a:latin typeface="서울남산체 EB" panose="02020603020101020101" pitchFamily="18" charset="-127"/>
                <a:ea typeface="서울남산체 EB" panose="02020603020101020101" pitchFamily="18" charset="-127"/>
              </a:rPr>
              <a:t>번 노선 조정 제안서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01E192-F473-4F67-A151-6E2E9293B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275" y="1508505"/>
            <a:ext cx="6178488" cy="5083112"/>
          </a:xfrm>
        </p:spPr>
        <p:txBody>
          <a:bodyPr>
            <a:normAutofit/>
          </a:bodyPr>
          <a:lstStyle/>
          <a:p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노선조정으로 인한 음영지역 해소방안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>
              <a:buFontTx/>
              <a:buChar char="-"/>
            </a:pP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구간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: 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가용수단만으로도 대체 가능</a:t>
            </a:r>
            <a:endParaRPr lang="en-US" altLang="ko-KR" dirty="0">
              <a:latin typeface="서울한강체 B" panose="02020603020101020101" pitchFamily="18" charset="-127"/>
              <a:ea typeface="서울한강체 B" panose="02020603020101020101" pitchFamily="18" charset="-127"/>
            </a:endParaRPr>
          </a:p>
          <a:p>
            <a:pPr marL="0" indent="0">
              <a:buNone/>
            </a:pP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지하철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(6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신당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–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청구에서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5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호선 환승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– 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신금호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신당역에서 청구역까지 이동하면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7212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 버스로 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2233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 버스 대체 가능</a:t>
            </a:r>
            <a:b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</a:b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노선 동일</a:t>
            </a:r>
            <a:r>
              <a:rPr lang="en-US" altLang="ko-KR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현재 신당역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-</a:t>
            </a:r>
            <a:r>
              <a:rPr lang="ko-KR" altLang="en-US" sz="2000" dirty="0" err="1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청구역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간 지하철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147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번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,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순환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05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 운행 중</a:t>
            </a:r>
          </a:p>
          <a:p>
            <a:pPr marL="0" indent="0">
              <a:buNone/>
            </a:pP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* 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신당역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~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청구역은 도보로도 이동 가능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(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약 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10</a:t>
            </a:r>
            <a:r>
              <a:rPr lang="ko-KR" altLang="en-US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분</a:t>
            </a:r>
            <a:r>
              <a:rPr lang="en-US" altLang="ko-KR" sz="2000" dirty="0">
                <a:latin typeface="서울한강체 B" panose="02020603020101020101" pitchFamily="18" charset="-127"/>
                <a:ea typeface="서울한강체 B" panose="02020603020101020101" pitchFamily="18" charset="-127"/>
              </a:rPr>
              <a:t>)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D2F34386-B5D2-4F9C-90E9-2C1A19C58F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42" b="19101"/>
          <a:stretch/>
        </p:blipFill>
        <p:spPr>
          <a:xfrm>
            <a:off x="405217" y="1460243"/>
            <a:ext cx="5062133" cy="5116551"/>
          </a:xfrm>
          <a:prstGeom prst="rect">
            <a:avLst/>
          </a:prstGeom>
        </p:spPr>
      </p:pic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D3DC13DE-E3E3-45C4-8B43-55A12AB27977}"/>
              </a:ext>
            </a:extLst>
          </p:cNvPr>
          <p:cNvSpPr/>
          <p:nvPr/>
        </p:nvSpPr>
        <p:spPr>
          <a:xfrm>
            <a:off x="1645920" y="1744980"/>
            <a:ext cx="2727960" cy="4663440"/>
          </a:xfrm>
          <a:custGeom>
            <a:avLst/>
            <a:gdLst>
              <a:gd name="connsiteX0" fmla="*/ 0 w 2727960"/>
              <a:gd name="connsiteY0" fmla="*/ 152400 h 4663440"/>
              <a:gd name="connsiteX1" fmla="*/ 1432560 w 2727960"/>
              <a:gd name="connsiteY1" fmla="*/ 0 h 4663440"/>
              <a:gd name="connsiteX2" fmla="*/ 2270760 w 2727960"/>
              <a:gd name="connsiteY2" fmla="*/ 167640 h 4663440"/>
              <a:gd name="connsiteX3" fmla="*/ 2453640 w 2727960"/>
              <a:gd name="connsiteY3" fmla="*/ 541020 h 4663440"/>
              <a:gd name="connsiteX4" fmla="*/ 2369820 w 2727960"/>
              <a:gd name="connsiteY4" fmla="*/ 899160 h 4663440"/>
              <a:gd name="connsiteX5" fmla="*/ 2423160 w 2727960"/>
              <a:gd name="connsiteY5" fmla="*/ 1325880 h 4663440"/>
              <a:gd name="connsiteX6" fmla="*/ 2293620 w 2727960"/>
              <a:gd name="connsiteY6" fmla="*/ 1653540 h 4663440"/>
              <a:gd name="connsiteX7" fmla="*/ 2301240 w 2727960"/>
              <a:gd name="connsiteY7" fmla="*/ 2339340 h 4663440"/>
              <a:gd name="connsiteX8" fmla="*/ 2590800 w 2727960"/>
              <a:gd name="connsiteY8" fmla="*/ 2834640 h 4663440"/>
              <a:gd name="connsiteX9" fmla="*/ 2506980 w 2727960"/>
              <a:gd name="connsiteY9" fmla="*/ 3977640 h 4663440"/>
              <a:gd name="connsiteX10" fmla="*/ 2705100 w 2727960"/>
              <a:gd name="connsiteY10" fmla="*/ 4434840 h 4663440"/>
              <a:gd name="connsiteX11" fmla="*/ 2727960 w 2727960"/>
              <a:gd name="connsiteY11" fmla="*/ 4663440 h 466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27960" h="4663440">
                <a:moveTo>
                  <a:pt x="0" y="152400"/>
                </a:moveTo>
                <a:lnTo>
                  <a:pt x="1432560" y="0"/>
                </a:lnTo>
                <a:lnTo>
                  <a:pt x="2270760" y="167640"/>
                </a:lnTo>
                <a:lnTo>
                  <a:pt x="2453640" y="541020"/>
                </a:lnTo>
                <a:lnTo>
                  <a:pt x="2369820" y="899160"/>
                </a:lnTo>
                <a:lnTo>
                  <a:pt x="2423160" y="1325880"/>
                </a:lnTo>
                <a:lnTo>
                  <a:pt x="2293620" y="1653540"/>
                </a:lnTo>
                <a:lnTo>
                  <a:pt x="2301240" y="2339340"/>
                </a:lnTo>
                <a:lnTo>
                  <a:pt x="2590800" y="2834640"/>
                </a:lnTo>
                <a:lnTo>
                  <a:pt x="2506980" y="3977640"/>
                </a:lnTo>
                <a:lnTo>
                  <a:pt x="2705100" y="4434840"/>
                </a:lnTo>
                <a:lnTo>
                  <a:pt x="2727960" y="4663440"/>
                </a:lnTo>
              </a:path>
            </a:pathLst>
          </a:custGeom>
          <a:ln w="571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곱하기 기호 17">
            <a:extLst>
              <a:ext uri="{FF2B5EF4-FFF2-40B4-BE49-F238E27FC236}">
                <a16:creationId xmlns:a16="http://schemas.microsoft.com/office/drawing/2014/main" id="{B0FE024D-24E4-4872-9C81-2DE09F015BD3}"/>
              </a:ext>
            </a:extLst>
          </p:cNvPr>
          <p:cNvSpPr/>
          <p:nvPr/>
        </p:nvSpPr>
        <p:spPr>
          <a:xfrm>
            <a:off x="1645920" y="219536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곱하기 기호 18">
            <a:extLst>
              <a:ext uri="{FF2B5EF4-FFF2-40B4-BE49-F238E27FC236}">
                <a16:creationId xmlns:a16="http://schemas.microsoft.com/office/drawing/2014/main" id="{F68BA2DE-F65D-4A11-BCAF-89ABB81E08EE}"/>
              </a:ext>
            </a:extLst>
          </p:cNvPr>
          <p:cNvSpPr/>
          <p:nvPr/>
        </p:nvSpPr>
        <p:spPr>
          <a:xfrm>
            <a:off x="1191031" y="3306536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곱하기 기호 19">
            <a:extLst>
              <a:ext uri="{FF2B5EF4-FFF2-40B4-BE49-F238E27FC236}">
                <a16:creationId xmlns:a16="http://schemas.microsoft.com/office/drawing/2014/main" id="{587DFA5D-E285-4A74-8A47-5E99D0E4BD93}"/>
              </a:ext>
            </a:extLst>
          </p:cNvPr>
          <p:cNvSpPr/>
          <p:nvPr/>
        </p:nvSpPr>
        <p:spPr>
          <a:xfrm>
            <a:off x="2123327" y="342900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곱하기 기호 20">
            <a:extLst>
              <a:ext uri="{FF2B5EF4-FFF2-40B4-BE49-F238E27FC236}">
                <a16:creationId xmlns:a16="http://schemas.microsoft.com/office/drawing/2014/main" id="{21654C98-5248-49B9-9F71-A32AE41EBEE1}"/>
              </a:ext>
            </a:extLst>
          </p:cNvPr>
          <p:cNvSpPr/>
          <p:nvPr/>
        </p:nvSpPr>
        <p:spPr>
          <a:xfrm>
            <a:off x="2622605" y="429231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곱하기 기호 21">
            <a:extLst>
              <a:ext uri="{FF2B5EF4-FFF2-40B4-BE49-F238E27FC236}">
                <a16:creationId xmlns:a16="http://schemas.microsoft.com/office/drawing/2014/main" id="{BC845821-A32D-453D-B0F7-46E030D1D769}"/>
              </a:ext>
            </a:extLst>
          </p:cNvPr>
          <p:cNvSpPr/>
          <p:nvPr/>
        </p:nvSpPr>
        <p:spPr>
          <a:xfrm>
            <a:off x="2789801" y="5174010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곱하기 기호 22">
            <a:extLst>
              <a:ext uri="{FF2B5EF4-FFF2-40B4-BE49-F238E27FC236}">
                <a16:creationId xmlns:a16="http://schemas.microsoft.com/office/drawing/2014/main" id="{E2764DF2-FDF4-4141-855A-13D36A430B2D}"/>
              </a:ext>
            </a:extLst>
          </p:cNvPr>
          <p:cNvSpPr/>
          <p:nvPr/>
        </p:nvSpPr>
        <p:spPr>
          <a:xfrm>
            <a:off x="3581840" y="5621503"/>
            <a:ext cx="292964" cy="447493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화살표: 위쪽/아래쪽 23">
            <a:extLst>
              <a:ext uri="{FF2B5EF4-FFF2-40B4-BE49-F238E27FC236}">
                <a16:creationId xmlns:a16="http://schemas.microsoft.com/office/drawing/2014/main" id="{384F62C9-AAE3-4905-8701-5EE360E6C765}"/>
              </a:ext>
            </a:extLst>
          </p:cNvPr>
          <p:cNvSpPr/>
          <p:nvPr/>
        </p:nvSpPr>
        <p:spPr>
          <a:xfrm rot="15850869">
            <a:off x="1708229" y="1683889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화살표: 위쪽/아래쪽 24">
            <a:extLst>
              <a:ext uri="{FF2B5EF4-FFF2-40B4-BE49-F238E27FC236}">
                <a16:creationId xmlns:a16="http://schemas.microsoft.com/office/drawing/2014/main" id="{EB139EDD-22EF-466C-BFF3-868CE9DB7ED1}"/>
              </a:ext>
            </a:extLst>
          </p:cNvPr>
          <p:cNvSpPr/>
          <p:nvPr/>
        </p:nvSpPr>
        <p:spPr>
          <a:xfrm rot="20383047">
            <a:off x="4234653" y="6067621"/>
            <a:ext cx="278452" cy="447493"/>
          </a:xfrm>
          <a:prstGeom prst="up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BA0E59D9-6D35-4F73-B5A4-067943294476}"/>
              </a:ext>
            </a:extLst>
          </p:cNvPr>
          <p:cNvSpPr/>
          <p:nvPr/>
        </p:nvSpPr>
        <p:spPr>
          <a:xfrm rot="1063528">
            <a:off x="1191289" y="1933847"/>
            <a:ext cx="798272" cy="2010883"/>
          </a:xfrm>
          <a:prstGeom prst="ellipse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004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501</Words>
  <Application>Microsoft Office PowerPoint</Application>
  <PresentationFormat>와이드스크린</PresentationFormat>
  <Paragraphs>87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맑은 고딕</vt:lpstr>
      <vt:lpstr>서울남산체 B</vt:lpstr>
      <vt:lpstr>서울남산체 EB</vt:lpstr>
      <vt:lpstr>서울한강체 B</vt:lpstr>
      <vt:lpstr>Arial</vt:lpstr>
      <vt:lpstr>Office 테마</vt:lpstr>
      <vt:lpstr>2233, 241번 시내버스  노선 개편 제안서</vt:lpstr>
      <vt:lpstr>241번 노선 조정 제안서</vt:lpstr>
      <vt:lpstr>241번 노선 조정 제안서</vt:lpstr>
      <vt:lpstr>241번 노선 조정 제안서</vt:lpstr>
      <vt:lpstr>241번 노선 조정 제안서</vt:lpstr>
      <vt:lpstr>241번 노선 조정 제안서</vt:lpstr>
      <vt:lpstr>2233번 노선 조정 제안서</vt:lpstr>
      <vt:lpstr>2233번 노선 조정 제안서</vt:lpstr>
      <vt:lpstr>2233번 노선 조정 제안서</vt:lpstr>
      <vt:lpstr>2233번 노선 조정 제안서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2233, 241번 시내버스  노선 개편 제안서</dc:title>
  <dc:creator>김정원</dc:creator>
  <cp:lastModifiedBy>김정원</cp:lastModifiedBy>
  <cp:revision>9</cp:revision>
  <dcterms:created xsi:type="dcterms:W3CDTF">2018-01-18T15:46:15Z</dcterms:created>
  <dcterms:modified xsi:type="dcterms:W3CDTF">2018-01-18T17:04:29Z</dcterms:modified>
</cp:coreProperties>
</file>