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04278-1B08-408A-8019-0B20A060B879}" type="datetimeFigureOut">
              <a:rPr lang="ko-KR" altLang="en-US" smtClean="0"/>
              <a:t>2021-06-21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D506B-0678-4CE1-9B77-FBC305D277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23539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04278-1B08-408A-8019-0B20A060B879}" type="datetimeFigureOut">
              <a:rPr lang="ko-KR" altLang="en-US" smtClean="0"/>
              <a:t>2021-06-21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D506B-0678-4CE1-9B77-FBC305D277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4693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04278-1B08-408A-8019-0B20A060B879}" type="datetimeFigureOut">
              <a:rPr lang="ko-KR" altLang="en-US" smtClean="0"/>
              <a:t>2021-06-21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D506B-0678-4CE1-9B77-FBC305D277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58905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04278-1B08-408A-8019-0B20A060B879}" type="datetimeFigureOut">
              <a:rPr lang="ko-KR" altLang="en-US" smtClean="0"/>
              <a:t>2021-06-21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D506B-0678-4CE1-9B77-FBC305D277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156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04278-1B08-408A-8019-0B20A060B879}" type="datetimeFigureOut">
              <a:rPr lang="ko-KR" altLang="en-US" smtClean="0"/>
              <a:t>2021-06-21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D506B-0678-4CE1-9B77-FBC305D277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2365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04278-1B08-408A-8019-0B20A060B879}" type="datetimeFigureOut">
              <a:rPr lang="ko-KR" altLang="en-US" smtClean="0"/>
              <a:t>2021-06-21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D506B-0678-4CE1-9B77-FBC305D277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5155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04278-1B08-408A-8019-0B20A060B879}" type="datetimeFigureOut">
              <a:rPr lang="ko-KR" altLang="en-US" smtClean="0"/>
              <a:t>2021-06-21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D506B-0678-4CE1-9B77-FBC305D277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2104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04278-1B08-408A-8019-0B20A060B879}" type="datetimeFigureOut">
              <a:rPr lang="ko-KR" altLang="en-US" smtClean="0"/>
              <a:t>2021-06-21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D506B-0678-4CE1-9B77-FBC305D277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11871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04278-1B08-408A-8019-0B20A060B879}" type="datetimeFigureOut">
              <a:rPr lang="ko-KR" altLang="en-US" smtClean="0"/>
              <a:t>2021-06-21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D506B-0678-4CE1-9B77-FBC305D277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0326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04278-1B08-408A-8019-0B20A060B879}" type="datetimeFigureOut">
              <a:rPr lang="ko-KR" altLang="en-US" smtClean="0"/>
              <a:t>2021-06-21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D506B-0678-4CE1-9B77-FBC305D277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16439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04278-1B08-408A-8019-0B20A060B879}" type="datetimeFigureOut">
              <a:rPr lang="ko-KR" altLang="en-US" smtClean="0"/>
              <a:t>2021-06-21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D506B-0678-4CE1-9B77-FBC305D277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2174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204278-1B08-408A-8019-0B20A060B879}" type="datetimeFigureOut">
              <a:rPr lang="ko-KR" altLang="en-US" smtClean="0"/>
              <a:t>2021-06-21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DD506B-0678-4CE1-9B77-FBC305D277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2149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110154" y="1705705"/>
            <a:ext cx="906780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sz="88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B05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auhaus 93" panose="04030905020B02020C02" pitchFamily="8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13438" y="1520022"/>
            <a:ext cx="987376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auhaus 93" panose="04030905020B02020C02" pitchFamily="82" charset="0"/>
              </a:rPr>
              <a:t>WE  LOVE  </a:t>
            </a:r>
            <a:r>
              <a:rPr lang="en-US" altLang="ko-K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auhaus 93" panose="04030905020B02020C02" pitchFamily="82" charset="0"/>
              </a:rPr>
              <a:t>SEO</a:t>
            </a:r>
            <a:r>
              <a:rPr lang="en-US" altLang="ko-K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auhaus 93" panose="04030905020B02020C02" pitchFamily="82" charset="0"/>
              </a:rPr>
              <a:t>U</a:t>
            </a:r>
            <a:r>
              <a:rPr lang="en-US" altLang="ko-K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auhaus 93" panose="04030905020B02020C02" pitchFamily="82" charset="0"/>
              </a:rPr>
              <a:t>L</a:t>
            </a:r>
            <a:endParaRPr lang="ko-KR" altLang="en-US" sz="88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B05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auhaus 93" panose="04030905020B02020C02" pitchFamily="82" charset="0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4288273" y="3903083"/>
            <a:ext cx="160635" cy="677296"/>
          </a:xfrm>
          <a:prstGeom prst="ellipse">
            <a:avLst/>
          </a:prstGeom>
          <a:solidFill>
            <a:srgbClr val="0070C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Bauhaus 93" panose="04030905020B02020C02" pitchFamily="82" charset="0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5650" y="3903083"/>
            <a:ext cx="195011" cy="75863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9054" y="2071536"/>
            <a:ext cx="404446" cy="396274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3561" y="2086527"/>
            <a:ext cx="386861" cy="390989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3831" y="3519293"/>
            <a:ext cx="8144962" cy="1444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891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967154" y="1353493"/>
            <a:ext cx="1100797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/>
              <a:t>현재의 슬로건 </a:t>
            </a:r>
            <a:r>
              <a:rPr lang="en-US" altLang="ko-KR" dirty="0"/>
              <a:t>I SEOUL U</a:t>
            </a:r>
            <a:r>
              <a:rPr lang="ko-KR" altLang="en-US" dirty="0"/>
              <a:t>는 처음 </a:t>
            </a:r>
            <a:r>
              <a:rPr lang="ko-KR" altLang="en-US" dirty="0" err="1"/>
              <a:t>봤을때부터</a:t>
            </a:r>
            <a:r>
              <a:rPr lang="ko-KR" altLang="en-US" dirty="0"/>
              <a:t> 억지로 </a:t>
            </a:r>
            <a:r>
              <a:rPr lang="ko-KR" altLang="en-US" dirty="0" err="1"/>
              <a:t>꿰맞춘것</a:t>
            </a:r>
            <a:r>
              <a:rPr lang="ko-KR" altLang="en-US" dirty="0"/>
              <a:t> 같아 어색하기 짝이 </a:t>
            </a:r>
            <a:r>
              <a:rPr lang="ko-KR" altLang="en-US" dirty="0" smtClean="0"/>
              <a:t>없었습니다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 </a:t>
            </a:r>
            <a:r>
              <a:rPr lang="ko-KR" altLang="en-US" dirty="0" err="1"/>
              <a:t>그러던차에</a:t>
            </a:r>
            <a:r>
              <a:rPr lang="ko-KR" altLang="en-US" dirty="0"/>
              <a:t> 오세훈 시장이 취임을 하시고 슬로건이 없는 시장 명함이 언론에 </a:t>
            </a:r>
            <a:r>
              <a:rPr lang="ko-KR" altLang="en-US" dirty="0" err="1"/>
              <a:t>보도된적이</a:t>
            </a:r>
            <a:r>
              <a:rPr lang="ko-KR" altLang="en-US" dirty="0"/>
              <a:t> </a:t>
            </a:r>
            <a:r>
              <a:rPr lang="ko-KR" altLang="en-US" dirty="0" smtClean="0"/>
              <a:t>있었습니다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 </a:t>
            </a:r>
            <a:r>
              <a:rPr lang="ko-KR" altLang="en-US" dirty="0"/>
              <a:t>그래서 몇년간 생각하고 있었던 슬로건을 제안 합니다</a:t>
            </a:r>
            <a:r>
              <a:rPr lang="en-US" altLang="ko-KR" dirty="0"/>
              <a:t>. </a:t>
            </a:r>
          </a:p>
          <a:p>
            <a:endParaRPr lang="en-US" altLang="ko-KR" dirty="0"/>
          </a:p>
          <a:p>
            <a:r>
              <a:rPr lang="en-US" altLang="ko-KR" dirty="0"/>
              <a:t>[</a:t>
            </a:r>
            <a:r>
              <a:rPr lang="ko-KR" altLang="en-US" dirty="0"/>
              <a:t>슬로건에 대한 설명</a:t>
            </a:r>
            <a:r>
              <a:rPr lang="en-US" altLang="ko-KR" dirty="0"/>
              <a:t>]</a:t>
            </a:r>
          </a:p>
          <a:p>
            <a:r>
              <a:rPr lang="en-US" altLang="ko-KR" dirty="0"/>
              <a:t>1. WE LOVE SEOUL </a:t>
            </a:r>
            <a:r>
              <a:rPr lang="ko-KR" altLang="en-US" dirty="0"/>
              <a:t>또는 </a:t>
            </a:r>
            <a:r>
              <a:rPr lang="en-US" altLang="ko-KR" dirty="0"/>
              <a:t>I LOVE SEOUL </a:t>
            </a:r>
            <a:r>
              <a:rPr lang="ko-KR" altLang="en-US" dirty="0"/>
              <a:t>로 한다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   (</a:t>
            </a:r>
            <a:r>
              <a:rPr lang="ko-KR" altLang="en-US" dirty="0" err="1"/>
              <a:t>둘중</a:t>
            </a:r>
            <a:r>
              <a:rPr lang="ko-KR" altLang="en-US" dirty="0"/>
              <a:t> </a:t>
            </a:r>
            <a:r>
              <a:rPr lang="en-US" altLang="ko-KR" dirty="0"/>
              <a:t>WE LOVE SEOUL</a:t>
            </a:r>
            <a:r>
              <a:rPr lang="ko-KR" altLang="en-US" dirty="0"/>
              <a:t>로 채택 되었다는 가정하에</a:t>
            </a:r>
            <a:r>
              <a:rPr lang="en-US" altLang="ko-KR" dirty="0"/>
              <a:t>)</a:t>
            </a:r>
          </a:p>
          <a:p>
            <a:r>
              <a:rPr lang="en-US" altLang="ko-KR" dirty="0"/>
              <a:t>2. WE LOVE U</a:t>
            </a:r>
            <a:r>
              <a:rPr lang="ko-KR" altLang="en-US" dirty="0"/>
              <a:t>를 동일 </a:t>
            </a:r>
            <a:r>
              <a:rPr lang="ko-KR" altLang="en-US" dirty="0" smtClean="0"/>
              <a:t>색상</a:t>
            </a:r>
            <a:r>
              <a:rPr lang="en-US" altLang="ko-KR" dirty="0" smtClean="0"/>
              <a:t>(</a:t>
            </a:r>
            <a:r>
              <a:rPr lang="ko-KR" altLang="en-US" dirty="0" smtClean="0"/>
              <a:t>블루 또는 그린</a:t>
            </a:r>
            <a:r>
              <a:rPr lang="en-US" altLang="ko-KR" dirty="0" smtClean="0"/>
              <a:t>)</a:t>
            </a:r>
            <a:r>
              <a:rPr lang="ko-KR" altLang="en-US" dirty="0" smtClean="0"/>
              <a:t>으로 </a:t>
            </a:r>
            <a:r>
              <a:rPr lang="ko-KR" altLang="en-US" dirty="0"/>
              <a:t>하여</a:t>
            </a:r>
            <a:r>
              <a:rPr lang="en-US" altLang="ko-KR" dirty="0"/>
              <a:t>, </a:t>
            </a:r>
          </a:p>
          <a:p>
            <a:r>
              <a:rPr lang="en-US" altLang="ko-KR" dirty="0"/>
              <a:t>   </a:t>
            </a:r>
            <a:r>
              <a:rPr lang="en-US" altLang="ko-KR" dirty="0" smtClean="0"/>
              <a:t>＂</a:t>
            </a:r>
            <a:r>
              <a:rPr lang="ko-KR" altLang="en-US" dirty="0" smtClean="0"/>
              <a:t>우리는 </a:t>
            </a:r>
            <a:r>
              <a:rPr lang="ko-KR" altLang="en-US" dirty="0"/>
              <a:t>당신을 </a:t>
            </a:r>
            <a:r>
              <a:rPr lang="ko-KR" altLang="en-US" dirty="0" smtClean="0"/>
              <a:t>사랑합니다</a:t>
            </a:r>
            <a:r>
              <a:rPr lang="en-US" altLang="ko-KR" dirty="0" smtClean="0"/>
              <a:t>＂ ＂</a:t>
            </a:r>
            <a:r>
              <a:rPr lang="ko-KR" altLang="en-US" dirty="0" smtClean="0"/>
              <a:t>우리는 </a:t>
            </a:r>
            <a:r>
              <a:rPr lang="ko-KR" altLang="en-US" dirty="0"/>
              <a:t>서울을 </a:t>
            </a:r>
            <a:r>
              <a:rPr lang="ko-KR" altLang="en-US" dirty="0" smtClean="0"/>
              <a:t>사랑합니다</a:t>
            </a:r>
            <a:r>
              <a:rPr lang="en-US" altLang="ko-KR" dirty="0" smtClean="0"/>
              <a:t>＂ ＂</a:t>
            </a:r>
            <a:r>
              <a:rPr lang="ko-KR" altLang="en-US" dirty="0" smtClean="0"/>
              <a:t>우리는 </a:t>
            </a:r>
            <a:r>
              <a:rPr lang="ko-KR" altLang="en-US" dirty="0"/>
              <a:t>서울</a:t>
            </a:r>
            <a:r>
              <a:rPr lang="en-US" altLang="ko-KR" dirty="0"/>
              <a:t>, </a:t>
            </a:r>
            <a:r>
              <a:rPr lang="ko-KR" altLang="en-US" dirty="0"/>
              <a:t>당신을 </a:t>
            </a:r>
            <a:r>
              <a:rPr lang="ko-KR" altLang="en-US" dirty="0" smtClean="0"/>
              <a:t>사랑합니다</a:t>
            </a:r>
            <a:r>
              <a:rPr lang="en-US" altLang="ko-KR" dirty="0" smtClean="0"/>
              <a:t>“</a:t>
            </a:r>
          </a:p>
          <a:p>
            <a:r>
              <a:rPr lang="en-US" altLang="ko-KR" dirty="0"/>
              <a:t> </a:t>
            </a:r>
            <a:r>
              <a:rPr lang="en-US" altLang="ko-KR" dirty="0" smtClean="0"/>
              <a:t>    </a:t>
            </a:r>
            <a:r>
              <a:rPr lang="ko-KR" altLang="en-US" dirty="0" smtClean="0"/>
              <a:t>라는 重義의 </a:t>
            </a:r>
            <a:r>
              <a:rPr lang="ko-KR" altLang="en-US" dirty="0"/>
              <a:t>의미를 내포 하게한다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3. </a:t>
            </a:r>
            <a:r>
              <a:rPr lang="ko-KR" altLang="en-US" dirty="0"/>
              <a:t>컬러는 서울시의 </a:t>
            </a:r>
            <a:r>
              <a:rPr lang="en-US" altLang="ko-KR" dirty="0"/>
              <a:t>CI </a:t>
            </a:r>
            <a:r>
              <a:rPr lang="ko-KR" altLang="en-US" dirty="0"/>
              <a:t>기본 컬러인 블루</a:t>
            </a:r>
            <a:r>
              <a:rPr lang="en-US" altLang="ko-KR" dirty="0"/>
              <a:t>, </a:t>
            </a:r>
            <a:r>
              <a:rPr lang="ko-KR" altLang="en-US" dirty="0"/>
              <a:t>그린</a:t>
            </a:r>
            <a:r>
              <a:rPr lang="en-US" altLang="ko-KR" dirty="0"/>
              <a:t>, </a:t>
            </a:r>
            <a:r>
              <a:rPr lang="ko-KR" altLang="en-US" dirty="0"/>
              <a:t>레드를 이용한다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4. </a:t>
            </a:r>
            <a:r>
              <a:rPr lang="ko-KR" altLang="en-US" dirty="0"/>
              <a:t>글꼴은 눈에 </a:t>
            </a:r>
            <a:r>
              <a:rPr lang="ko-KR" altLang="en-US" dirty="0" err="1"/>
              <a:t>잘띠는</a:t>
            </a:r>
            <a:r>
              <a:rPr lang="ko-KR" altLang="en-US" dirty="0"/>
              <a:t> 심플한 디자인으로 한다</a:t>
            </a:r>
            <a:r>
              <a:rPr lang="en-US" altLang="ko-KR" dirty="0"/>
              <a:t>. </a:t>
            </a:r>
          </a:p>
          <a:p>
            <a:r>
              <a:rPr lang="en-US" altLang="ko-KR" dirty="0"/>
              <a:t>5. </a:t>
            </a:r>
            <a:r>
              <a:rPr lang="ko-KR" altLang="en-US" dirty="0"/>
              <a:t>두개의 영문 </a:t>
            </a:r>
            <a:r>
              <a:rPr lang="en-US" altLang="ko-KR" dirty="0"/>
              <a:t>"O" </a:t>
            </a:r>
            <a:r>
              <a:rPr lang="ko-KR" altLang="en-US" dirty="0"/>
              <a:t>안에는 블루와 레드를 대비시켜 포인트를 준다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    (SEOUL eye</a:t>
            </a:r>
            <a:r>
              <a:rPr lang="ko-KR" altLang="en-US" dirty="0"/>
              <a:t>와 </a:t>
            </a:r>
            <a:r>
              <a:rPr lang="ko-KR" altLang="en-US" dirty="0" err="1"/>
              <a:t>연계시</a:t>
            </a:r>
            <a:r>
              <a:rPr lang="ko-KR" altLang="en-US" dirty="0"/>
              <a:t> 눈동자 이미지로 </a:t>
            </a:r>
            <a:r>
              <a:rPr lang="en-US" altLang="ko-KR" dirty="0"/>
              <a:t>Variation</a:t>
            </a:r>
            <a:r>
              <a:rPr lang="ko-KR" altLang="en-US" dirty="0"/>
              <a:t>도 가능</a:t>
            </a:r>
            <a:r>
              <a:rPr lang="en-US" altLang="ko-KR" dirty="0"/>
              <a:t>)</a:t>
            </a:r>
          </a:p>
          <a:p>
            <a:r>
              <a:rPr lang="en-US" altLang="ko-KR" dirty="0"/>
              <a:t>                                                 </a:t>
            </a:r>
          </a:p>
          <a:p>
            <a:r>
              <a:rPr lang="en-US" altLang="ko-KR" dirty="0"/>
              <a:t> </a:t>
            </a:r>
            <a:r>
              <a:rPr lang="ko-KR" altLang="en-US" dirty="0"/>
              <a:t>시장님 한테 </a:t>
            </a:r>
            <a:r>
              <a:rPr lang="ko-KR" altLang="en-US" dirty="0" err="1"/>
              <a:t>직접제안을</a:t>
            </a:r>
            <a:r>
              <a:rPr lang="ko-KR" altLang="en-US" dirty="0"/>
              <a:t> </a:t>
            </a:r>
            <a:r>
              <a:rPr lang="ko-KR" altLang="en-US" dirty="0" err="1"/>
              <a:t>할려다가</a:t>
            </a:r>
            <a:r>
              <a:rPr lang="ko-KR" altLang="en-US" dirty="0"/>
              <a:t> 이곳에 올립니다</a:t>
            </a:r>
            <a:r>
              <a:rPr lang="en-US" altLang="ko-KR" dirty="0"/>
              <a:t>. </a:t>
            </a:r>
            <a:r>
              <a:rPr lang="ko-KR" altLang="en-US" dirty="0"/>
              <a:t>감사합니다</a:t>
            </a:r>
            <a:r>
              <a:rPr lang="en-US" altLang="ko-KR" dirty="0"/>
              <a:t>. </a:t>
            </a:r>
            <a:r>
              <a:rPr lang="ko-KR" altLang="en-US" dirty="0"/>
              <a:t>수고하세요</a:t>
            </a:r>
          </a:p>
          <a:p>
            <a:r>
              <a:rPr lang="ko-KR" altLang="en-US" dirty="0"/>
              <a:t>                                                                         </a:t>
            </a:r>
            <a:r>
              <a:rPr lang="en-US" altLang="ko-KR" dirty="0"/>
              <a:t>2021. 6. 21</a:t>
            </a:r>
            <a:endParaRPr lang="ko-KR" altLang="en-US" dirty="0"/>
          </a:p>
        </p:txBody>
      </p:sp>
      <p:sp>
        <p:nvSpPr>
          <p:cNvPr id="2" name="직사각형 1"/>
          <p:cNvSpPr/>
          <p:nvPr/>
        </p:nvSpPr>
        <p:spPr>
          <a:xfrm>
            <a:off x="967154" y="984161"/>
            <a:ext cx="5984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/>
              <a:t>저는 디자이너도 아니고 이쪽 방면의 전문가도 아니지만</a:t>
            </a:r>
          </a:p>
        </p:txBody>
      </p:sp>
    </p:spTree>
    <p:extLst>
      <p:ext uri="{BB962C8B-B14F-4D97-AF65-F5344CB8AC3E}">
        <p14:creationId xmlns:p14="http://schemas.microsoft.com/office/powerpoint/2010/main" val="23332950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184</Words>
  <Application>Microsoft Office PowerPoint</Application>
  <PresentationFormat>와이드스크린</PresentationFormat>
  <Paragraphs>19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6" baseType="lpstr">
      <vt:lpstr>맑은 고딕</vt:lpstr>
      <vt:lpstr>Arial</vt:lpstr>
      <vt:lpstr>Bauhaus 93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박대호(PARK DAE HO)</dc:creator>
  <cp:lastModifiedBy>박대호(PARK DAE HO)</cp:lastModifiedBy>
  <cp:revision>17</cp:revision>
  <dcterms:created xsi:type="dcterms:W3CDTF">2021-06-21T05:34:47Z</dcterms:created>
  <dcterms:modified xsi:type="dcterms:W3CDTF">2021-06-21T07:40:53Z</dcterms:modified>
</cp:coreProperties>
</file>