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040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842F7-FC67-4A3B-89A1-C8482387BEDD}" type="datetimeFigureOut">
              <a:rPr lang="ko-KR" altLang="en-US" smtClean="0"/>
              <a:t>2019-10-11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7B321-D304-4EF6-A0E3-4A30C9B59C5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842F7-FC67-4A3B-89A1-C8482387BEDD}" type="datetimeFigureOut">
              <a:rPr lang="ko-KR" altLang="en-US" smtClean="0"/>
              <a:t>2019-10-11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7B321-D304-4EF6-A0E3-4A30C9B59C5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842F7-FC67-4A3B-89A1-C8482387BEDD}" type="datetimeFigureOut">
              <a:rPr lang="ko-KR" altLang="en-US" smtClean="0"/>
              <a:t>2019-10-11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7B321-D304-4EF6-A0E3-4A30C9B59C5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842F7-FC67-4A3B-89A1-C8482387BEDD}" type="datetimeFigureOut">
              <a:rPr lang="ko-KR" altLang="en-US" smtClean="0"/>
              <a:t>2019-10-11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7B321-D304-4EF6-A0E3-4A30C9B59C5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842F7-FC67-4A3B-89A1-C8482387BEDD}" type="datetimeFigureOut">
              <a:rPr lang="ko-KR" altLang="en-US" smtClean="0"/>
              <a:t>2019-10-11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7B321-D304-4EF6-A0E3-4A30C9B59C5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842F7-FC67-4A3B-89A1-C8482387BEDD}" type="datetimeFigureOut">
              <a:rPr lang="ko-KR" altLang="en-US" smtClean="0"/>
              <a:t>2019-10-11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7B321-D304-4EF6-A0E3-4A30C9B59C5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842F7-FC67-4A3B-89A1-C8482387BEDD}" type="datetimeFigureOut">
              <a:rPr lang="ko-KR" altLang="en-US" smtClean="0"/>
              <a:t>2019-10-11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7B321-D304-4EF6-A0E3-4A30C9B59C5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842F7-FC67-4A3B-89A1-C8482387BEDD}" type="datetimeFigureOut">
              <a:rPr lang="ko-KR" altLang="en-US" smtClean="0"/>
              <a:t>2019-10-11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7B321-D304-4EF6-A0E3-4A30C9B59C5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842F7-FC67-4A3B-89A1-C8482387BEDD}" type="datetimeFigureOut">
              <a:rPr lang="ko-KR" altLang="en-US" smtClean="0"/>
              <a:t>2019-10-11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7B321-D304-4EF6-A0E3-4A30C9B59C5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842F7-FC67-4A3B-89A1-C8482387BEDD}" type="datetimeFigureOut">
              <a:rPr lang="ko-KR" altLang="en-US" smtClean="0"/>
              <a:t>2019-10-11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7B321-D304-4EF6-A0E3-4A30C9B59C5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842F7-FC67-4A3B-89A1-C8482387BEDD}" type="datetimeFigureOut">
              <a:rPr lang="ko-KR" altLang="en-US" smtClean="0"/>
              <a:t>2019-10-11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7B321-D304-4EF6-A0E3-4A30C9B59C5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842F7-FC67-4A3B-89A1-C8482387BEDD}" type="datetimeFigureOut">
              <a:rPr lang="ko-KR" altLang="en-US" smtClean="0"/>
              <a:t>2019-10-11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97B321-D304-4EF6-A0E3-4A30C9B59C5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ko-KR" altLang="en-US" dirty="0" smtClean="0"/>
              <a:t>한강 </a:t>
            </a:r>
            <a:r>
              <a:rPr lang="ko-KR" altLang="en-US" dirty="0" err="1" smtClean="0"/>
              <a:t>짚라인</a:t>
            </a:r>
            <a:r>
              <a:rPr lang="ko-KR" altLang="en-US" dirty="0" smtClean="0"/>
              <a:t> 구축 제안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t="21802" b="12088"/>
          <a:stretch>
            <a:fillRect/>
          </a:stretch>
        </p:blipFill>
        <p:spPr bwMode="auto">
          <a:xfrm>
            <a:off x="1115616" y="1412776"/>
            <a:ext cx="6962775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직선 연결선 6"/>
          <p:cNvCxnSpPr/>
          <p:nvPr/>
        </p:nvCxnSpPr>
        <p:spPr>
          <a:xfrm flipV="1">
            <a:off x="3203848" y="2780928"/>
            <a:ext cx="2592288" cy="2376264"/>
          </a:xfrm>
          <a:prstGeom prst="line">
            <a:avLst/>
          </a:prstGeom>
          <a:ln w="7620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</Words>
  <Application>Microsoft Office PowerPoint</Application>
  <PresentationFormat>화면 슬라이드 쇼(4:3)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한강 짚라인 구축 제안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한강 짚라인 구축 제안</dc:title>
  <dc:creator>user</dc:creator>
  <cp:lastModifiedBy>user</cp:lastModifiedBy>
  <cp:revision>1</cp:revision>
  <dcterms:created xsi:type="dcterms:W3CDTF">2019-10-11T04:26:28Z</dcterms:created>
  <dcterms:modified xsi:type="dcterms:W3CDTF">2019-10-11T04:30:02Z</dcterms:modified>
</cp:coreProperties>
</file>