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8" autoAdjust="0"/>
    <p:restoredTop sz="94660"/>
  </p:normalViewPr>
  <p:slideViewPr>
    <p:cSldViewPr snapToGrid="0">
      <p:cViewPr>
        <p:scale>
          <a:sx n="200" d="100"/>
          <a:sy n="200" d="100"/>
        </p:scale>
        <p:origin x="-2286" y="-17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F210C-F68E-469E-A50D-C9E5DD064091}" type="datetimeFigureOut">
              <a:rPr lang="ko-KR" altLang="en-US" smtClean="0"/>
              <a:t>2021-02-25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C0519-C3EC-4619-8D48-E411BB006F6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68137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F210C-F68E-469E-A50D-C9E5DD064091}" type="datetimeFigureOut">
              <a:rPr lang="ko-KR" altLang="en-US" smtClean="0"/>
              <a:t>2021-02-25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C0519-C3EC-4619-8D48-E411BB006F6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447473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F210C-F68E-469E-A50D-C9E5DD064091}" type="datetimeFigureOut">
              <a:rPr lang="ko-KR" altLang="en-US" smtClean="0"/>
              <a:t>2021-02-25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C0519-C3EC-4619-8D48-E411BB006F6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49089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F210C-F68E-469E-A50D-C9E5DD064091}" type="datetimeFigureOut">
              <a:rPr lang="ko-KR" altLang="en-US" smtClean="0"/>
              <a:t>2021-02-25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C0519-C3EC-4619-8D48-E411BB006F6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344163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F210C-F68E-469E-A50D-C9E5DD064091}" type="datetimeFigureOut">
              <a:rPr lang="ko-KR" altLang="en-US" smtClean="0"/>
              <a:t>2021-02-25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C0519-C3EC-4619-8D48-E411BB006F6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90502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F210C-F68E-469E-A50D-C9E5DD064091}" type="datetimeFigureOut">
              <a:rPr lang="ko-KR" altLang="en-US" smtClean="0"/>
              <a:t>2021-02-25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C0519-C3EC-4619-8D48-E411BB006F6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828681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F210C-F68E-469E-A50D-C9E5DD064091}" type="datetimeFigureOut">
              <a:rPr lang="ko-KR" altLang="en-US" smtClean="0"/>
              <a:t>2021-02-25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C0519-C3EC-4619-8D48-E411BB006F6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01442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F210C-F68E-469E-A50D-C9E5DD064091}" type="datetimeFigureOut">
              <a:rPr lang="ko-KR" altLang="en-US" smtClean="0"/>
              <a:t>2021-02-25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C0519-C3EC-4619-8D48-E411BB006F6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4572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F210C-F68E-469E-A50D-C9E5DD064091}" type="datetimeFigureOut">
              <a:rPr lang="ko-KR" altLang="en-US" smtClean="0"/>
              <a:t>2021-02-25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C0519-C3EC-4619-8D48-E411BB006F6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477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F210C-F68E-469E-A50D-C9E5DD064091}" type="datetimeFigureOut">
              <a:rPr lang="ko-KR" altLang="en-US" smtClean="0"/>
              <a:t>2021-02-25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C0519-C3EC-4619-8D48-E411BB006F6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440571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3F210C-F68E-469E-A50D-C9E5DD064091}" type="datetimeFigureOut">
              <a:rPr lang="ko-KR" altLang="en-US" smtClean="0"/>
              <a:t>2021-02-25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CC0519-C3EC-4619-8D48-E411BB006F6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14327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3F210C-F68E-469E-A50D-C9E5DD064091}" type="datetimeFigureOut">
              <a:rPr lang="ko-KR" altLang="en-US" smtClean="0"/>
              <a:t>2021-02-25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CC0519-C3EC-4619-8D48-E411BB006F6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006319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5087" y="2717411"/>
            <a:ext cx="4838701" cy="2554676"/>
          </a:xfrm>
          <a:prstGeom prst="rect">
            <a:avLst/>
          </a:prstGeom>
        </p:spPr>
      </p:pic>
      <p:cxnSp>
        <p:nvCxnSpPr>
          <p:cNvPr id="16" name="직선 화살표 연결선 15"/>
          <p:cNvCxnSpPr/>
          <p:nvPr/>
        </p:nvCxnSpPr>
        <p:spPr>
          <a:xfrm flipH="1" flipV="1">
            <a:off x="4110038" y="3400425"/>
            <a:ext cx="1381125" cy="1052513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16436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0</Words>
  <Application>Microsoft Office PowerPoint</Application>
  <PresentationFormat>와이드스크린</PresentationFormat>
  <Paragraphs>0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4" baseType="lpstr">
      <vt:lpstr>맑은 고딕</vt:lpstr>
      <vt:lpstr>Arial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 용구</dc:creator>
  <cp:lastModifiedBy>이 용구</cp:lastModifiedBy>
  <cp:revision>3</cp:revision>
  <dcterms:created xsi:type="dcterms:W3CDTF">2021-02-24T21:13:17Z</dcterms:created>
  <dcterms:modified xsi:type="dcterms:W3CDTF">2021-02-24T21:35:08Z</dcterms:modified>
</cp:coreProperties>
</file>