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오드먼스 플로깅 협업 제안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지역사회와 함께 만드는 깨끗한 일상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오드먼스 소개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97280"/>
            <a:ext cx="73152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제로웨이스트 라이프스타일 숍</a:t>
            </a:r>
            <a:br/>
            <a:r>
              <a:t>• 지속가능한 소비문화 확산</a:t>
            </a:r>
            <a:br/>
            <a:r>
              <a:t>• 지역 환경 캠페인 운영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플로깅이란?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97280"/>
            <a:ext cx="73152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걷거나 뛰며 쓰레기를 줍는 활동</a:t>
            </a:r>
            <a:br/>
            <a:r>
              <a:t>• 건강 + 환경보호 + 공동체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프로그램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97280"/>
            <a:ext cx="73152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접수</a:t>
            </a:r>
            <a:br/>
            <a:r>
              <a:t>• 안전교육</a:t>
            </a:r>
            <a:br/>
            <a:r>
              <a:t>• 플로깅</a:t>
            </a:r>
            <a:br/>
            <a:r>
              <a:t>• 분리배출</a:t>
            </a:r>
            <a:br/>
            <a:r>
              <a:t>• 단체사진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기대효과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97280"/>
            <a:ext cx="73152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000"/>
            </a:pPr>
            <a:r>
              <a:t>• 환경 개선</a:t>
            </a:r>
            <a:br/>
            <a:r>
              <a:t>• 주민 참여</a:t>
            </a:r>
            <a:br/>
            <a:r>
              <a:t>• ESG 실천</a:t>
            </a:r>
            <a:br/>
            <a:r>
              <a:t>• 자원순환 문화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/>
        </p:txBody>
      </p:sp>
      <p:sp>
        <p:nvSpPr>
          <p:cNvPr id="3" name="TextBox 2"/>
          <p:cNvSpPr txBox="1"/>
          <p:nvPr/>
        </p:nvSpPr>
        <p:spPr>
          <a:xfrm>
            <a:off x="640080" y="365760"/>
            <a:ext cx="7315200" cy="5486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/>
            </a:pPr>
            <a:r>
              <a:t>협업 제안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1520" y="1097280"/>
            <a:ext cx="7315200" cy="3657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t>구청·주민센터와 함께 지속가능한 지역사회를 만들어갑니다.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