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0EC8"/>
    <a:srgbClr val="008000"/>
    <a:srgbClr val="F8FFCB"/>
    <a:srgbClr val="2611C5"/>
    <a:srgbClr val="F830E0"/>
    <a:srgbClr val="101654"/>
    <a:srgbClr val="DA04D0"/>
    <a:srgbClr val="FFCCFF"/>
    <a:srgbClr val="FF66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385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0234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966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9031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818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8730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031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7821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1639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171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6638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6058B-0EF9-4AAB-B70A-E85AD117F935}" type="datetimeFigureOut">
              <a:rPr lang="ko-KR" altLang="en-US" smtClean="0"/>
              <a:t>2026-01-03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E207F-05C7-4AD2-A3E6-17B9B6413B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1880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12266762" cy="6857999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pPr algn="ctr"/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00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무궁화쇼핑 공공순환경제 정책모델</a:t>
            </a:r>
            <a: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4000" dirty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3200" dirty="0" smtClean="0">
                <a:latin typeface="+mn-ea"/>
                <a:ea typeface="+mn-ea"/>
              </a:rPr>
              <a:t>작성자</a:t>
            </a:r>
            <a:r>
              <a:rPr lang="en-US" altLang="ko-KR" sz="3200" dirty="0" smtClean="0">
                <a:latin typeface="+mn-ea"/>
                <a:ea typeface="+mn-ea"/>
              </a:rPr>
              <a:t>: </a:t>
            </a:r>
            <a:r>
              <a:rPr lang="ko-KR" altLang="en-US" sz="3200" dirty="0" smtClean="0">
                <a:latin typeface="+mn-ea"/>
                <a:ea typeface="+mn-ea"/>
              </a:rPr>
              <a:t>무궁화쇼핑</a:t>
            </a:r>
            <a:r>
              <a:rPr lang="en-US" altLang="ko-KR" sz="3200" dirty="0" smtClean="0">
                <a:latin typeface="+mn-ea"/>
                <a:ea typeface="+mn-ea"/>
              </a:rPr>
              <a:t>(</a:t>
            </a:r>
            <a:r>
              <a:rPr lang="ko-KR" altLang="en-US" sz="3200" dirty="0" smtClean="0">
                <a:latin typeface="+mn-ea"/>
                <a:ea typeface="+mn-ea"/>
              </a:rPr>
              <a:t>최선옥</a:t>
            </a:r>
            <a:r>
              <a:rPr lang="en-US" altLang="ko-KR" sz="3200" dirty="0" smtClean="0">
                <a:latin typeface="+mn-ea"/>
                <a:ea typeface="+mn-ea"/>
              </a:rPr>
              <a:t>)</a:t>
            </a:r>
            <a:r>
              <a:rPr lang="ko-KR" altLang="en-US" sz="3200" dirty="0" smtClean="0">
                <a:latin typeface="+mn-ea"/>
                <a:ea typeface="+mn-ea"/>
              </a:rPr>
              <a:t>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 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2026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3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3200" dirty="0" smtClean="0">
                <a:latin typeface="+mn-ea"/>
                <a:ea typeface="+mn-ea"/>
              </a:rPr>
              <a:t/>
            </a:r>
            <a:br>
              <a:rPr lang="en-US" altLang="ko-KR" sz="3200" dirty="0" smtClean="0">
                <a:latin typeface="+mn-ea"/>
                <a:ea typeface="+mn-ea"/>
              </a:rPr>
            </a:br>
            <a:r>
              <a:rPr lang="en-US" altLang="ko-KR" sz="3200" dirty="0" smtClean="0">
                <a:latin typeface="+mn-ea"/>
                <a:ea typeface="+mn-ea"/>
              </a:rPr>
              <a:t/>
            </a:r>
            <a:br>
              <a:rPr lang="en-US" altLang="ko-KR" sz="3200" dirty="0" smtClean="0">
                <a:latin typeface="+mn-ea"/>
                <a:ea typeface="+mn-ea"/>
              </a:rPr>
            </a:br>
            <a:endParaRPr lang="ko-KR" altLang="en-US" sz="40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62308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25879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추진배경</a:t>
            </a: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20174"/>
            <a:ext cx="12192000" cy="5037825"/>
          </a:xfrm>
        </p:spPr>
        <p:txBody>
          <a:bodyPr>
            <a:noAutofit/>
          </a:bodyPr>
          <a:lstStyle/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</a:t>
            </a: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고령화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 불안 등 기존 성장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 중심 경제 구조의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한계가 명확해짐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복지가 비용으로만 인식되며 개인의 삶에서 존엄으로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체감되지 않는 구조 고착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기술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환경은 성숙했으나 이를 공공순환 구조로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통합한 정책 모델은 부재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688212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25879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정책모델의 핵심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20174"/>
            <a:ext cx="12192000" cy="4942935"/>
          </a:xfrm>
        </p:spPr>
        <p:txBody>
          <a:bodyPr>
            <a:noAutofit/>
          </a:bodyPr>
          <a:lstStyle/>
          <a:p>
            <a:pPr algn="just"/>
            <a:r>
              <a:rPr lang="ko-KR" altLang="en-US" sz="2800" b="1" dirty="0" smtClean="0"/>
              <a:t>                   </a:t>
            </a:r>
            <a:endParaRPr lang="en-US" altLang="ko-KR" sz="2800" b="1" dirty="0" smtClean="0"/>
          </a:p>
          <a:p>
            <a:pPr algn="just"/>
            <a:r>
              <a:rPr lang="en-US" altLang="ko-KR" sz="2800" b="1" dirty="0"/>
              <a:t> </a:t>
            </a:r>
            <a:r>
              <a:rPr lang="en-US" altLang="ko-KR" sz="2800" b="1" dirty="0" smtClean="0"/>
              <a:t>      </a:t>
            </a:r>
            <a:r>
              <a:rPr lang="en-US" altLang="ko-KR" sz="2800" b="1" dirty="0" smtClean="0"/>
              <a:t>            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∥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개인의 일상 소비 활동을 통해 발생한 가치가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다시 개인의 삶과 존엄으로 환원되는 구조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   </a:t>
            </a: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</a:p>
          <a:p>
            <a:pPr algn="just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▶ 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참여 기반 순환 복지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10689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-25879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무궁화쇼핑 </a:t>
            </a:r>
            <a:r>
              <a:rPr lang="ko-KR" altLang="en-US" sz="4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플렛폼의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역할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1820174"/>
            <a:ext cx="12192000" cy="5037826"/>
          </a:xfrm>
        </p:spPr>
        <p:txBody>
          <a:bodyPr>
            <a:normAutofit/>
          </a:bodyPr>
          <a:lstStyle/>
          <a:p>
            <a:pPr algn="just"/>
            <a:r>
              <a:rPr lang="ko-KR" altLang="en-US" sz="2800" b="1" dirty="0" smtClean="0"/>
              <a:t>                            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무궁화쇼핑은 본 정책모델을 실험하기 위한 생활 기반 </a:t>
            </a:r>
            <a:r>
              <a:rPr lang="ko-KR" altLang="en-US" sz="28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플렛폼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영리 목적의 판매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영업은 현재 진행하니 않으며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just"/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향후 정부 정책 이양 이후에만 공공 운영 구조 하에서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활용 예정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5788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17253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 smtClean="0"/>
              <a:t/>
            </a:r>
            <a:br>
              <a:rPr lang="en-US" altLang="ko-KR" sz="4000" b="1" dirty="0" smtClean="0"/>
            </a:br>
            <a:r>
              <a:rPr lang="ko-KR" altLang="en-US" sz="4000" b="1" dirty="0" smtClean="0"/>
              <a:t> </a:t>
            </a: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왜 </a:t>
            </a: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4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특구밸리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정책실험</a:t>
            </a: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인가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9011" y="1863306"/>
            <a:ext cx="12192000" cy="4994694"/>
          </a:xfrm>
        </p:spPr>
        <p:txBody>
          <a:bodyPr>
            <a:noAutofit/>
          </a:bodyPr>
          <a:lstStyle/>
          <a:p>
            <a:pPr algn="just"/>
            <a:r>
              <a:rPr lang="ko-KR" altLang="en-US" sz="2800" b="1" dirty="0" smtClean="0"/>
              <a:t>                    </a:t>
            </a:r>
            <a:endParaRPr lang="en-US" altLang="ko-KR" sz="2800" b="1" dirty="0" smtClean="0"/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전국 단위 일괄 적용은 위험 부담 큼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ko-KR" altLang="en-US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생활 단위 </a:t>
            </a:r>
            <a:r>
              <a:rPr lang="ko-KR" altLang="en-US" sz="28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특구에서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▶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소비  ▶복지  ▶데이터  ▶행정 통합의 실험 가능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4004280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1854678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 smtClean="0"/>
              <a:t/>
            </a:r>
            <a:br>
              <a:rPr lang="en-US" altLang="ko-KR" sz="4000" b="1" dirty="0" smtClean="0"/>
            </a:br>
            <a:r>
              <a:rPr lang="ko-KR" altLang="en-US" sz="4000" b="1" dirty="0" smtClean="0"/>
              <a:t> </a:t>
            </a: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추진 조직의 성격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2113472"/>
            <a:ext cx="12192000" cy="4684143"/>
          </a:xfrm>
        </p:spPr>
        <p:txBody>
          <a:bodyPr>
            <a:normAutofit/>
          </a:bodyPr>
          <a:lstStyle/>
          <a:p>
            <a:pPr algn="just"/>
            <a:r>
              <a:rPr lang="ko-KR" altLang="en-US" sz="2800" b="1" dirty="0" smtClean="0"/>
              <a:t>                    </a:t>
            </a:r>
            <a:endParaRPr lang="en-US" altLang="ko-KR" sz="2800" b="1" dirty="0" smtClean="0"/>
          </a:p>
          <a:p>
            <a:pPr algn="just"/>
            <a:r>
              <a:rPr lang="en-US" altLang="ko-KR" sz="2800" b="1" dirty="0"/>
              <a:t> </a:t>
            </a:r>
            <a:r>
              <a:rPr lang="en-US" altLang="ko-KR" sz="2800" b="1" dirty="0" smtClean="0"/>
              <a:t>        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현재  단계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무궁화쇼핑 공공순환경제 정책모델 준비위원회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 사업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사단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재단이 아닙니다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/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향후 단계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 ▶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사단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재단설립    ▶공공 </a:t>
            </a:r>
            <a:r>
              <a:rPr lang="ko-KR" altLang="en-US" sz="28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거버넌스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구성</a:t>
            </a:r>
            <a:endParaRPr lang="en-US" altLang="ko-KR" sz="28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▶</a:t>
            </a:r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정부 정책사업 이양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3529526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67419"/>
            <a:ext cx="12192000" cy="1846053"/>
          </a:xfrm>
          <a:blipFill>
            <a:blip r:embed="rId2"/>
            <a:tile tx="0" ty="0" sx="100000" sy="100000" flip="none" algn="tl"/>
          </a:blipFill>
        </p:spPr>
        <p:txBody>
          <a:bodyPr anchor="ctr">
            <a:normAutofit/>
          </a:bodyPr>
          <a:lstStyle/>
          <a:p>
            <a:r>
              <a:rPr lang="en-US" altLang="ko-KR" sz="4000" b="1" dirty="0" smtClean="0"/>
              <a:t/>
            </a:r>
            <a:br>
              <a:rPr lang="en-US" altLang="ko-KR" sz="4000" b="1" dirty="0" smtClean="0"/>
            </a:br>
            <a:r>
              <a:rPr lang="ko-KR" altLang="en-US" sz="4000" b="1" dirty="0" smtClean="0"/>
              <a:t> </a:t>
            </a:r>
            <a:r>
              <a:rPr lang="en-US" altLang="ko-KR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sz="4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정책적 기대 효과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2113472"/>
            <a:ext cx="12192000" cy="4684143"/>
          </a:xfrm>
        </p:spPr>
        <p:txBody>
          <a:bodyPr>
            <a:noAutofit/>
          </a:bodyPr>
          <a:lstStyle/>
          <a:p>
            <a:pPr algn="just"/>
            <a:r>
              <a:rPr lang="ko-KR" altLang="en-US" sz="2800" b="1" dirty="0" smtClean="0"/>
              <a:t>                    </a:t>
            </a:r>
            <a:r>
              <a:rPr lang="en-US" altLang="ko-KR" sz="2800" b="1" dirty="0" smtClean="0"/>
              <a:t>              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복지의 사화 보완 구조 → 생활 속 예방 구조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</a:p>
          <a:p>
            <a:pPr algn="just"/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탈락 없는 참여 기반의 구조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•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개인의 존재와 존엄이 제도 안에서 실감되는 사회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b="1" dirty="0" smtClean="0">
                <a:solidFill>
                  <a:srgbClr val="0E0E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∥  </a:t>
            </a:r>
            <a:r>
              <a:rPr lang="ko-KR" altLang="en-US" b="1" dirty="0" smtClean="0">
                <a:solidFill>
                  <a:srgbClr val="0E0E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정책모델은 새로운 복지 확대가 아니라</a:t>
            </a:r>
            <a:r>
              <a:rPr lang="en-US" altLang="ko-KR" b="1" dirty="0" smtClean="0">
                <a:solidFill>
                  <a:srgbClr val="0E0E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just"/>
            <a:r>
              <a:rPr lang="en-US" altLang="ko-KR" b="1" dirty="0">
                <a:solidFill>
                  <a:srgbClr val="0E0E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solidFill>
                  <a:srgbClr val="0E0E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</a:t>
            </a:r>
            <a:r>
              <a:rPr lang="ko-KR" altLang="en-US" b="1" dirty="0" smtClean="0">
                <a:solidFill>
                  <a:srgbClr val="0E0E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 소비 구조를</a:t>
            </a:r>
            <a:r>
              <a:rPr lang="en-US" altLang="ko-KR" b="1" dirty="0" smtClean="0">
                <a:solidFill>
                  <a:srgbClr val="0E0E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smtClean="0">
                <a:solidFill>
                  <a:srgbClr val="0E0E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공공순환 구조로 전환하는 정책 실현입니다</a:t>
            </a:r>
            <a:r>
              <a:rPr lang="en-US" altLang="ko-KR" b="1" dirty="0" smtClean="0">
                <a:solidFill>
                  <a:srgbClr val="0E0EC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just"/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/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193148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18545</TotalTime>
  <Words>222</Words>
  <Application>Microsoft Office PowerPoint</Application>
  <PresentationFormat>와이드스크린</PresentationFormat>
  <Paragraphs>54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HY견고딕</vt:lpstr>
      <vt:lpstr>맑은 고딕</vt:lpstr>
      <vt:lpstr>Arial</vt:lpstr>
      <vt:lpstr>Office 테마</vt:lpstr>
      <vt:lpstr>   무궁화쇼핑 공공순환경제 정책모델  작성자: 무궁화쇼핑(최선옥) I 2026년1월   </vt:lpstr>
      <vt:lpstr> 1. 추진배경 </vt:lpstr>
      <vt:lpstr> 2. 정책모델의 핵심</vt:lpstr>
      <vt:lpstr> 3. 무궁화쇼핑 플렛폼의 역할</vt:lpstr>
      <vt:lpstr>  4. 왜 “특구밸리 정책실험”인가</vt:lpstr>
      <vt:lpstr>  5. 추진 조직의 성격</vt:lpstr>
      <vt:lpstr>  6. 정책적 기대 효과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1176</cp:revision>
  <cp:lastPrinted>2024-05-24T08:08:49Z</cp:lastPrinted>
  <dcterms:created xsi:type="dcterms:W3CDTF">2022-06-20T02:28:03Z</dcterms:created>
  <dcterms:modified xsi:type="dcterms:W3CDTF">2026-01-03T09:26:25Z</dcterms:modified>
</cp:coreProperties>
</file>