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58" r:id="rId6"/>
    <p:sldId id="260" r:id="rId7"/>
    <p:sldId id="262" r:id="rId8"/>
    <p:sldId id="263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heme" Target="theme/theme1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viewProps" Target="viewProps.xml" /><Relationship Id="rId5" Type="http://schemas.openxmlformats.org/officeDocument/2006/relationships/slide" Target="slides/slide4.xml" /><Relationship Id="rId10" Type="http://schemas.openxmlformats.org/officeDocument/2006/relationships/presProps" Target="pres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95DFFA9-6178-5B41-8C25-D55E01D8FD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C61BBBD-0B95-1245-9C73-1AFF50E8DC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F471F36-4803-D041-B4BB-804DA80954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5AA8-6603-8B4F-AB65-A349688DDA5E}" type="datetimeFigureOut">
              <a:rPr lang="en-US" altLang="ko-KR"/>
              <a:t>7/5/2023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4963B11-F00D-2C43-98EB-1B21CF9B3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AD7EB98-63F5-B447-9893-747C86206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AA14E-F5EF-5D4A-9663-59CE4D7DE87D}" type="slidenum">
              <a:rPr lang="en-US" altLang="ko-KR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498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F7A5F3-C595-F949-BD99-C40D0A37B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5862453-7643-504D-B6CB-D95A694CAA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B638500-389B-D049-A2D6-D6EF34756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5AA8-6603-8B4F-AB65-A349688DDA5E}" type="datetimeFigureOut">
              <a:rPr lang="en-US" altLang="ko-KR"/>
              <a:t>7/5/2023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4604838-51C1-254D-B170-E6C25A204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9CD1D50-F4E9-E041-9F57-D87C08295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AA14E-F5EF-5D4A-9663-59CE4D7DE87D}" type="slidenum">
              <a:rPr lang="en-US" altLang="ko-KR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5616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FBBB73C-CECF-C94F-BC29-9460E4D83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785B62C-60CB-0140-AF74-F5FD74B964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54B1A29-AA0E-CC4C-A3C0-096F43595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5AA8-6603-8B4F-AB65-A349688DDA5E}" type="datetimeFigureOut">
              <a:rPr lang="en-US" altLang="ko-KR"/>
              <a:t>7/5/2023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48619CE-FB6F-2540-A2ED-8F3CE5C15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9203FD8-3AC1-E543-9A40-E5EA0EAFA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AA14E-F5EF-5D4A-9663-59CE4D7DE87D}" type="slidenum">
              <a:rPr lang="en-US" altLang="ko-KR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1004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4A978F2-3E19-5944-B85A-873F796E7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F81BD52-F4B1-9E44-8246-A07796903A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14A59C5-F840-2E46-9DD5-353224AAF8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0D33AF9-5571-F242-A354-4D0F35D82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5AA8-6603-8B4F-AB65-A349688DDA5E}" type="datetimeFigureOut">
              <a:rPr lang="en-US" altLang="ko-KR"/>
              <a:t>7/5/2023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535A6A3-587E-6D43-8930-441120E47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BF4B13A-7088-5740-AAF4-1E55B31AF5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AA14E-F5EF-5D4A-9663-59CE4D7DE87D}" type="slidenum">
              <a:rPr lang="en-US" altLang="ko-KR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6919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3C421A-5B1E-1D48-93F2-2B4879D86B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98C1BB9-074A-0140-A3D8-E6101359D9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88D708C-B3D7-D34A-88B4-B22D9BEA00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7900997-973C-2D45-BBEF-635CA0662F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04559BE0-DB48-D94D-8A84-78E29FD5C5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C24CAE83-AC13-E746-8C07-DD652AFB9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5AA8-6603-8B4F-AB65-A349688DDA5E}" type="datetimeFigureOut">
              <a:rPr lang="en-US" altLang="ko-KR"/>
              <a:t>7/5/2023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89894356-3FA8-A441-86B1-82D6DD5938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24A292E-35DC-C64A-A4B9-DC8E35782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AA14E-F5EF-5D4A-9663-59CE4D7DE87D}" type="slidenum">
              <a:rPr lang="en-US" altLang="ko-KR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1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D77C82D-A13F-0B4A-8B24-21E0874C2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8A4E01A-9516-7D4F-8AC0-613524644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5AA8-6603-8B4F-AB65-A349688DDA5E}" type="datetimeFigureOut">
              <a:rPr lang="en-US" altLang="ko-KR"/>
              <a:t>7/5/2023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5C60E1AF-3C12-F94B-9D49-EF948CE2E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EF8911D-AABB-4341-9B07-7D2437A83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AA14E-F5EF-5D4A-9663-59CE4D7DE87D}" type="slidenum">
              <a:rPr lang="en-US" altLang="ko-KR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6471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1F7C4C4-4A79-9D49-AC44-762A47BC5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5AA8-6603-8B4F-AB65-A349688DDA5E}" type="datetimeFigureOut">
              <a:rPr lang="en-US" altLang="ko-KR"/>
              <a:t>7/5/2023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33B6681-4364-7045-BC47-503FE683A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7AC5085-DAC0-5E4E-87E8-048BE3736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AA14E-F5EF-5D4A-9663-59CE4D7DE87D}" type="slidenum">
              <a:rPr lang="en-US" altLang="ko-KR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9213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4482C71-67DB-5247-A9D6-3B96A12AF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9BBE910-51AF-0D47-99C8-36AAAAF0AA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55E2C1C-F83F-0C46-9874-9A22DD76D4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F0963A0-FEA0-DE48-A3BD-15EFBAB90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5AA8-6603-8B4F-AB65-A349688DDA5E}" type="datetimeFigureOut">
              <a:rPr lang="en-US" altLang="ko-KR"/>
              <a:t>7/5/2023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C6B0772-4AAA-7F43-BE1D-7D3A9B647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D9660F4-F63E-0640-BEE6-9CF756C31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AA14E-F5EF-5D4A-9663-59CE4D7DE87D}" type="slidenum">
              <a:rPr lang="en-US" altLang="ko-KR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0318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EC5A8CB-9698-8343-8BCE-3C9C68BD3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58464985-446F-D34E-AF13-1AD591313C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CB800AB-6A77-7641-9524-BBDD73F086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8C4E0CB-1F03-D248-96B6-6B884F383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5AA8-6603-8B4F-AB65-A349688DDA5E}" type="datetimeFigureOut">
              <a:rPr lang="en-US" altLang="ko-KR"/>
              <a:t>7/5/2023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794ECFD-7D08-DB4D-8721-169AC131F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1CA572F-E3C4-8D45-8426-7DB2A5F769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AA14E-F5EF-5D4A-9663-59CE4D7DE87D}" type="slidenum">
              <a:rPr lang="en-US" altLang="ko-KR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4655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9E12B54-263F-4741-9AE4-B79BC0939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6FE9F1F-664E-F347-A3CB-A275163CBF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F34F100-0090-8943-9B62-005C0125F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5AA8-6603-8B4F-AB65-A349688DDA5E}" type="datetimeFigureOut">
              <a:rPr lang="en-US" altLang="ko-KR"/>
              <a:t>7/5/2023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A5C05EF-3FB6-6146-826F-1D5804B1C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89728E4-84A1-1B47-9F2A-0C2A0E39B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AA14E-F5EF-5D4A-9663-59CE4D7DE87D}" type="slidenum">
              <a:rPr lang="en-US" altLang="ko-KR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2315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A37FB49-14B8-BB4E-B3DD-95371D88B0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C7819E7-D7F5-5E4A-AEFB-0243508EF7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78832B9-5DEF-5D43-9DDA-0E357C55C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5AA8-6603-8B4F-AB65-A349688DDA5E}" type="datetimeFigureOut">
              <a:rPr lang="en-US" altLang="ko-KR"/>
              <a:t>7/5/2023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628BD0A-2CEB-0A4A-AE03-2E55B172BD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7926EDD-AD76-724F-A61E-8089F4AF1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AA14E-F5EF-5D4A-9663-59CE4D7DE87D}" type="slidenum">
              <a:rPr lang="en-US" altLang="ko-KR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4548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9964807-6ABE-A94D-9193-777BAA836F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210DF63-E74B-C44B-90A8-FB9A9388DA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870948B-E2F9-0147-A218-59D0514B33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C5AA8-6603-8B4F-AB65-A349688DDA5E}" type="datetimeFigureOut">
              <a:rPr lang="en-US" altLang="ko-KR"/>
              <a:t>7/5/2023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08DA501-0781-BE4A-B757-957709679F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D892A4F-2113-394D-915F-B68A1EC16F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AA14E-F5EF-5D4A-9663-59CE4D7DE87D}" type="slidenum">
              <a:rPr lang="en-US" altLang="ko-KR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6428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DBC9027-E16C-E64C-B362-0BC6AF633E7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/>
              <a:t>지역사회 솔루션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7DC4D87-76E1-6349-9441-5F13FCD1111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/>
              <a:t>30303</a:t>
            </a:r>
            <a:r>
              <a:rPr lang="ko-KR" altLang="en-US"/>
              <a:t> 김예준</a:t>
            </a:r>
            <a:endParaRPr lang="en-US" altLang="ko-KR"/>
          </a:p>
          <a:p>
            <a:r>
              <a:rPr lang="en-US" altLang="ko-KR"/>
              <a:t>30318</a:t>
            </a:r>
            <a:r>
              <a:rPr lang="ko-KR" altLang="en-US"/>
              <a:t> 황지성</a:t>
            </a:r>
          </a:p>
        </p:txBody>
      </p:sp>
    </p:spTree>
    <p:extLst>
      <p:ext uri="{BB962C8B-B14F-4D97-AF65-F5344CB8AC3E}">
        <p14:creationId xmlns:p14="http://schemas.microsoft.com/office/powerpoint/2010/main" val="1929717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01E5BAE-9158-FE49-AECA-3C4C4C2DF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현 사화문제점 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C331C8D-6E76-B846-B7CC-5ECDAE2DEE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/>
              <a:t>장애인 공연관람시 공연관람석 차별 </a:t>
            </a:r>
            <a:endParaRPr lang="en-US" altLang="ko-KR"/>
          </a:p>
          <a:p>
            <a:pPr marL="0" indent="0">
              <a:buNone/>
            </a:pPr>
            <a:r>
              <a:rPr lang="ko-KR" altLang="en-US"/>
              <a:t>장애인이 공연을 관람하기위해 좌석을 예매했는데 공연기획사가 장애인이라는 사실을 알게되자 좌석을 가장 자리로 옮겨달라고 요구를 받음 법으로  공연장의 관람석</a:t>
            </a:r>
            <a:r>
              <a:rPr lang="en-US" altLang="ko-KR"/>
              <a:t>1%</a:t>
            </a:r>
            <a:r>
              <a:rPr lang="ko-KR" altLang="en-US"/>
              <a:t> 이상은 장애인 관람석으로 공연장 휠체어 관람석은  중앙이나 제일앞줄 이라고 나와있지만 위 법은 좌석이 고정좌석이여야지 적용이 되는데 위 사례는 좌석이 고정좌석이 아닌 의자로 법이 해당되지않음 공연장이 아닌 전시장은 장애인 좌석 의무도붙지않음 </a:t>
            </a:r>
          </a:p>
        </p:txBody>
      </p:sp>
    </p:spTree>
    <p:extLst>
      <p:ext uri="{BB962C8B-B14F-4D97-AF65-F5344CB8AC3E}">
        <p14:creationId xmlns:p14="http://schemas.microsoft.com/office/powerpoint/2010/main" val="3092730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4">
            <a:extLst>
              <a:ext uri="{FF2B5EF4-FFF2-40B4-BE49-F238E27FC236}">
                <a16:creationId xmlns:a16="http://schemas.microsoft.com/office/drawing/2014/main" id="{3A229BD3-573C-2244-BA3A-6D9722EEFB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523" y="-376640"/>
            <a:ext cx="6352953" cy="7611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420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50AEC7-FEEA-F145-B108-8368E1196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문제점 및 원인분석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DA70120-6DC5-4B4B-A702-72C89F3818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/>
              <a:t>위 사례의 문제점은 장애인이 정당한 대가를 지불하고도 정당한 대우를 받지못하는것이고 이 문제점이 발생하는 원인은    장애인 전용좌석이 무대중앙이나 앞에 있어야한다는 법안을 공연장이 아닌 전시장으로 표시하며 법을 피한것과 공연좌석을 고정좌석으로 표시하지않은것고 법을 피한것으라고 볼수있다 이런식으로 편법을 사용하여 이런 문제점이 발생했다</a:t>
            </a:r>
            <a:r>
              <a:rPr lang="en-US" altLang="ko-KR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19754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424C2E-BE14-924C-916D-511C6EAA9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개선 아이디어 해결방안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1C628B8-74B4-0244-82D0-5C60F967DC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/>
              <a:t>이러한 문제를 해결하려면 장애인들을 배려하는 마음을 갖는것이 우선적으로 되어야 하고 지정석같은 문제들은 장애인 지정석을 보다 다양한 자리에 분포해야된다고 생각이 된다</a:t>
            </a:r>
            <a:r>
              <a:rPr lang="en-US" altLang="ko-KR"/>
              <a:t>.</a:t>
            </a:r>
          </a:p>
          <a:p>
            <a:pPr marL="0" indent="0">
              <a:buNone/>
            </a:pPr>
            <a:r>
              <a:rPr lang="ko-KR" altLang="en-US"/>
              <a:t>또 법률을 개선하여 공연장뿐만 아닌 모든 문화생활 공간에서 장애인 전용좌석을 의무화 하고 고정좌석이여야만 해당되는 법안도 개선하여 고정좌석이 있는곳에서 좌석이 있는 곳으로 해야한다</a:t>
            </a:r>
            <a:r>
              <a:rPr lang="en-US" altLang="ko-KR"/>
              <a:t>.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89640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4D8257-E065-A44D-917F-74685CEA2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기대효과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4754450-455D-9149-A1F3-E38E426631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/>
              <a:t>장애인들의 문화생활 활동 및 대외활동 등 참여가 늘어날 것같다 그리고 장애인의 인식이 개선되어 현재 장애인들이 많이 차별받고있는 대중교통에서의 문제점 또한 해결될 것으로 보인다 예를들면 버스의 저상문제 또 계단문제 등 이 있다 마지막으로 택시마저 장애인의 차별도 나아질것이다</a:t>
            </a:r>
          </a:p>
        </p:txBody>
      </p:sp>
    </p:spTree>
    <p:extLst>
      <p:ext uri="{BB962C8B-B14F-4D97-AF65-F5344CB8AC3E}">
        <p14:creationId xmlns:p14="http://schemas.microsoft.com/office/powerpoint/2010/main" val="11613294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4">
            <a:extLst>
              <a:ext uri="{FF2B5EF4-FFF2-40B4-BE49-F238E27FC236}">
                <a16:creationId xmlns:a16="http://schemas.microsoft.com/office/drawing/2014/main" id="{854ECE89-3D40-9644-9CCF-C00B30E7AB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837" y="890587"/>
            <a:ext cx="7172325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843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4">
            <a:extLst>
              <a:ext uri="{FF2B5EF4-FFF2-40B4-BE49-F238E27FC236}">
                <a16:creationId xmlns:a16="http://schemas.microsoft.com/office/drawing/2014/main" id="{8CAC84CE-90A9-0B47-8332-AF385929D9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108" y="1825625"/>
            <a:ext cx="6657784" cy="4351338"/>
          </a:xfrm>
        </p:spPr>
      </p:pic>
    </p:spTree>
    <p:extLst>
      <p:ext uri="{BB962C8B-B14F-4D97-AF65-F5344CB8AC3E}">
        <p14:creationId xmlns:p14="http://schemas.microsoft.com/office/powerpoint/2010/main" val="18685599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와이드스크린</PresentationFormat>
  <Slides>8</Slides>
  <Notes>0</Notes>
  <HiddenSlides>0</HiddenSlide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지역사회 솔루션</vt:lpstr>
      <vt:lpstr>현 사화문제점 </vt:lpstr>
      <vt:lpstr>PowerPoint 프레젠테이션</vt:lpstr>
      <vt:lpstr>문제점 및 원인분석</vt:lpstr>
      <vt:lpstr>개선 아이디어 해결방안</vt:lpstr>
      <vt:lpstr>기대효과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지역사회 솔루션</dc:title>
  <dc:creator>알 수 없는 사용자</dc:creator>
  <cp:lastModifiedBy>알 수 없는 사용자</cp:lastModifiedBy>
  <cp:revision>3</cp:revision>
  <dcterms:created xsi:type="dcterms:W3CDTF">2023-07-05T01:13:29Z</dcterms:created>
  <dcterms:modified xsi:type="dcterms:W3CDTF">2023-07-05T02:13:36Z</dcterms:modified>
</cp:coreProperties>
</file>