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83" r:id="rId3"/>
    <p:sldId id="284" r:id="rId4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감사합니다." id="{E75E278A-FF0E-49A4-B170-79828D63BBAD}">
          <p14:sldIdLst>
            <p14:sldId id="256"/>
            <p14:sldId id="283"/>
            <p14:sldId id="284"/>
          </p14:sldIdLst>
        </p14:section>
        <p14:section name="디자인, 모핑, 주석 달기, 공동 작업, 입력하세요" id="{B9B51309-D148-4332-87C2-07BE32FBCA3B}">
          <p14:sldIdLst/>
        </p14:section>
        <p14:section name="자세한 정보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만든 이" initials="오전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8CFB6"/>
    <a:srgbClr val="F8CAB6"/>
    <a:srgbClr val="923922"/>
    <a:srgbClr val="F5F5F5"/>
    <a:srgbClr val="F2F2F2"/>
    <a:srgbClr val="D2B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41" autoAdjust="0"/>
  </p:normalViewPr>
  <p:slideViewPr>
    <p:cSldViewPr snapToGrid="0">
      <p:cViewPr varScale="1">
        <p:scale>
          <a:sx n="96" d="100"/>
          <a:sy n="96" d="100"/>
        </p:scale>
        <p:origin x="115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4" d="100"/>
          <a:sy n="104" d="100"/>
        </p:scale>
        <p:origin x="460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24059DE-6CD5-4C59-8233-088CE5808E67}" type="datetime1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2023-02-07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679768-A2FC-4D08-91F6-8DCE6C566B36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‹#›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0255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43E1C3DD-4A19-441D-907C-380838DB51C4}" type="datetime1">
              <a:rPr lang="ko-KR" altLang="en-US" noProof="0" smtClean="0"/>
              <a:t>2023-02-07</a:t>
            </a:fld>
            <a:endParaRPr lang="ko-KR" altLang="en-US" noProof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DF61EA0F-A667-4B49-8422-0062BC55E249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80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ko-KR" altLang="en-US" sz="180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2" name="직선 연결선(S)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0" hasCustomPrompt="1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둘째 수준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셋째 수준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넷째 수준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다섯째 수준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68A05DDD-DBD6-4880-90DB-80726A170D63}" type="datetime1">
              <a:rPr lang="ko-KR" altLang="en-US" noProof="0" smtClean="0"/>
              <a:t>2023-02-07</a:t>
            </a:fld>
            <a:endParaRPr lang="ko-KR" altLang="en-US" noProof="0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254951" y="262784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80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 userDrawn="1"/>
        </p:nvSpPr>
        <p:spPr bwMode="blackWhite">
          <a:xfrm>
            <a:off x="254950" y="262784"/>
            <a:ext cx="11682101" cy="207264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80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1208" y="1536192"/>
            <a:ext cx="6876288" cy="640080"/>
          </a:xfrm>
        </p:spPr>
        <p:txBody>
          <a:bodyPr rtlCol="0">
            <a:normAutofit/>
          </a:bodyPr>
          <a:lstStyle>
            <a:lvl1pPr>
              <a:defRPr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7" name="내용 개체 틀 6"/>
          <p:cNvSpPr>
            <a:spLocks noGrp="1"/>
          </p:cNvSpPr>
          <p:nvPr>
            <p:ph sz="quarter" idx="13" hasCustomPrompt="1"/>
          </p:nvPr>
        </p:nvSpPr>
        <p:spPr>
          <a:xfrm>
            <a:off x="539496" y="2560320"/>
            <a:ext cx="94457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둘째 수준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셋째 수준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넷째 수준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ko-KR" altLang="en-US" noProof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ko-KR" altLang="en-US" sz="1800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21208" y="448056"/>
            <a:ext cx="6876288" cy="6400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9496" y="1435608"/>
            <a:ext cx="4416552" cy="3977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6C48B989-0AC6-43D9-95B5-DB76B2CC2531}" type="datetime1">
              <a:rPr lang="ko-KR" altLang="en-US" noProof="0" smtClean="0"/>
              <a:t>2023-02-07</a:t>
            </a:fld>
            <a:endPara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375904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noProof="0" smtClean="0"/>
              <a:pPr/>
              <a:t>‹#›</a:t>
            </a:fld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8" name="직선 연결선(S) 7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0" indent="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Tx/>
        <a:buNone/>
        <a:defRPr lang="en-US" sz="1200" kern="1200" dirty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2286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6858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1430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16002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0574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1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38200" y="1164324"/>
            <a:ext cx="10515600" cy="2387600"/>
          </a:xfrm>
        </p:spPr>
        <p:txBody>
          <a:bodyPr rtlCol="0" anchor="ctr" anchorCtr="0">
            <a:normAutofit/>
          </a:bodyPr>
          <a:lstStyle/>
          <a:p>
            <a:pPr rtl="0"/>
            <a:r>
              <a:rPr lang="en-US" altLang="ko-KR" sz="4800" dirty="0">
                <a:solidFill>
                  <a:schemeClr val="bg1"/>
                </a:solidFill>
              </a:rPr>
              <a:t>DDP</a:t>
            </a:r>
            <a:r>
              <a:rPr lang="ko-KR" altLang="en-US" sz="4800" dirty="0">
                <a:solidFill>
                  <a:schemeClr val="bg1"/>
                </a:solidFill>
              </a:rPr>
              <a:t>활용방안 제안서 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4294967295"/>
          </p:nvPr>
        </p:nvSpPr>
        <p:spPr>
          <a:xfrm>
            <a:off x="670216" y="3429000"/>
            <a:ext cx="9582736" cy="1181695"/>
          </a:xfrm>
        </p:spPr>
        <p:txBody>
          <a:bodyPr rtlCol="0">
            <a:normAutofit fontScale="25000" lnSpcReduction="20000"/>
          </a:bodyPr>
          <a:lstStyle/>
          <a:p>
            <a:pPr marL="0" indent="0" rtl="0">
              <a:buNone/>
            </a:pPr>
            <a:endParaRPr lang="en-US" altLang="ko-KR" sz="2400" dirty="0">
              <a:solidFill>
                <a:schemeClr val="bg1"/>
              </a:solidFill>
            </a:endParaRPr>
          </a:p>
          <a:p>
            <a:pPr marL="0" indent="0" rtl="0">
              <a:buNone/>
            </a:pPr>
            <a:r>
              <a:rPr lang="ko-KR" altLang="en-US" sz="7200" dirty="0">
                <a:solidFill>
                  <a:schemeClr val="bg1"/>
                </a:solidFill>
              </a:rPr>
              <a:t>                                                                                   동대문몰</a:t>
            </a:r>
            <a:r>
              <a:rPr lang="en-US" altLang="ko-KR" sz="7200" dirty="0">
                <a:solidFill>
                  <a:schemeClr val="bg1"/>
                </a:solidFill>
              </a:rPr>
              <a:t>.</a:t>
            </a:r>
            <a:r>
              <a:rPr lang="ko-KR" altLang="en-US" sz="7200" dirty="0">
                <a:solidFill>
                  <a:schemeClr val="bg1"/>
                </a:solidFill>
              </a:rPr>
              <a:t>닷컴 운영 </a:t>
            </a:r>
            <a:endParaRPr lang="en-US" altLang="ko-KR" sz="7200" dirty="0">
              <a:solidFill>
                <a:schemeClr val="bg1"/>
              </a:solidFill>
            </a:endParaRPr>
          </a:p>
          <a:p>
            <a:pPr marL="0" indent="0" rtl="0">
              <a:buNone/>
            </a:pPr>
            <a:r>
              <a:rPr lang="ko-KR" altLang="en-US" sz="7200" dirty="0">
                <a:solidFill>
                  <a:schemeClr val="bg1"/>
                </a:solidFill>
              </a:rPr>
              <a:t>                                                                                    </a:t>
            </a:r>
            <a:r>
              <a:rPr lang="ko-KR" altLang="en-US" sz="7200" dirty="0" err="1">
                <a:solidFill>
                  <a:schemeClr val="bg1"/>
                </a:solidFill>
              </a:rPr>
              <a:t>장영혜</a:t>
            </a:r>
            <a:r>
              <a:rPr lang="ko-KR" altLang="en-US" sz="7200" dirty="0">
                <a:solidFill>
                  <a:schemeClr val="bg1"/>
                </a:solidFill>
              </a:rPr>
              <a:t> </a:t>
            </a:r>
            <a:r>
              <a:rPr lang="en-US" altLang="ko-KR" sz="7200" dirty="0">
                <a:solidFill>
                  <a:schemeClr val="bg1"/>
                </a:solidFill>
              </a:rPr>
              <a:t>010 5380 7726</a:t>
            </a:r>
          </a:p>
          <a:p>
            <a:pPr marL="0" indent="0" rtl="0">
              <a:buNone/>
            </a:pPr>
            <a:endParaRPr lang="ko-KR" altLang="en-US" sz="2400" dirty="0">
              <a:solidFill>
                <a:schemeClr val="bg1"/>
              </a:solidFill>
            </a:endParaRPr>
          </a:p>
        </p:txBody>
      </p:sp>
      <p:pic>
        <p:nvPicPr>
          <p:cNvPr id="4" name="그림 3" descr="PowerPoint 프로그램 아이콘"/>
          <p:cNvPicPr>
            <a:picLocks noChangeAspect="1"/>
          </p:cNvPicPr>
          <p:nvPr/>
        </p:nvPicPr>
        <p:blipFill>
          <a:blip r:embed="rId3"/>
          <a:srcRect/>
          <a:stretch/>
        </p:blipFill>
        <p:spPr bwMode="invGray">
          <a:xfrm>
            <a:off x="670216" y="5193062"/>
            <a:ext cx="82296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00A6AB-8811-FDF0-25FE-B04B28EF8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>
                <a:solidFill>
                  <a:schemeClr val="tx1"/>
                </a:solidFill>
              </a:rPr>
              <a:t>DDP</a:t>
            </a:r>
            <a:r>
              <a:rPr lang="ko-KR" altLang="en-US" sz="2800" dirty="0">
                <a:solidFill>
                  <a:schemeClr val="tx1"/>
                </a:solidFill>
              </a:rPr>
              <a:t>활용방안 제안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1C2F13-6861-A9F4-0551-36346E2605A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57652" y="1440180"/>
            <a:ext cx="4416552" cy="3977640"/>
          </a:xfrm>
        </p:spPr>
        <p:txBody>
          <a:bodyPr/>
          <a:lstStyle/>
          <a:p>
            <a:r>
              <a:rPr lang="en-US" altLang="ko-KR" dirty="0"/>
              <a:t> </a:t>
            </a:r>
            <a:endParaRPr lang="ko-KR" altLang="en-US" dirty="0"/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3FA0E279-D68E-44F6-4960-6A712F7B65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871259"/>
              </p:ext>
            </p:extLst>
          </p:nvPr>
        </p:nvGraphicFramePr>
        <p:xfrm>
          <a:off x="759791" y="1881622"/>
          <a:ext cx="2957444" cy="134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7444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3453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해외바이어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온라인 수주조건 내용등록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샘플은  </a:t>
                      </a:r>
                      <a:r>
                        <a:rPr lang="en-US" altLang="ko-KR" dirty="0"/>
                        <a:t>DDP</a:t>
                      </a:r>
                      <a:r>
                        <a:rPr lang="ko-KR" altLang="en-US" dirty="0" err="1"/>
                        <a:t>배치건</a:t>
                      </a:r>
                      <a:r>
                        <a:rPr lang="ko-KR" altLang="en-US" dirty="0"/>
                        <a:t> 확인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652536A-5C4A-F937-A028-27B207F5F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471623"/>
              </p:ext>
            </p:extLst>
          </p:nvPr>
        </p:nvGraphicFramePr>
        <p:xfrm>
          <a:off x="4536928" y="4552163"/>
          <a:ext cx="2699026" cy="1699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9026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69955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 온라인 세계마켓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구인</a:t>
                      </a:r>
                      <a:r>
                        <a:rPr lang="en-US" altLang="ko-KR" dirty="0"/>
                        <a:t>.</a:t>
                      </a:r>
                      <a:r>
                        <a:rPr lang="ko-KR" altLang="en-US" dirty="0"/>
                        <a:t>구직 사이트처럼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수주할곳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/>
                        <a:t>발주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국내에서 </a:t>
                      </a:r>
                      <a:r>
                        <a:rPr lang="ko-KR" altLang="en-US" dirty="0" err="1"/>
                        <a:t>수주줄수도</a:t>
                      </a:r>
                      <a:r>
                        <a:rPr lang="ko-KR" altLang="en-US" dirty="0"/>
                        <a:t> 있으니  이렇게 분류 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6" name="표 4">
            <a:extLst>
              <a:ext uri="{FF2B5EF4-FFF2-40B4-BE49-F238E27FC236}">
                <a16:creationId xmlns:a16="http://schemas.microsoft.com/office/drawing/2014/main" id="{BF5D07F1-74C6-AC8D-267F-D07625208A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690448"/>
              </p:ext>
            </p:extLst>
          </p:nvPr>
        </p:nvGraphicFramePr>
        <p:xfrm>
          <a:off x="759791" y="4482881"/>
          <a:ext cx="2699026" cy="1669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9026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6694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해외바이어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수주 또는 발주 등록 </a:t>
                      </a:r>
                      <a:endParaRPr lang="en-US" altLang="ko-KR" dirty="0"/>
                    </a:p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7" name="표 4">
            <a:extLst>
              <a:ext uri="{FF2B5EF4-FFF2-40B4-BE49-F238E27FC236}">
                <a16:creationId xmlns:a16="http://schemas.microsoft.com/office/drawing/2014/main" id="{CC583AD9-1AD4-1684-2BDB-CFBDDA5E71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216931"/>
              </p:ext>
            </p:extLst>
          </p:nvPr>
        </p:nvGraphicFramePr>
        <p:xfrm>
          <a:off x="8055647" y="1823572"/>
          <a:ext cx="2699026" cy="1461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9026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4614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국내사업자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온라인 신청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샘플제츨</a:t>
                      </a:r>
                      <a:r>
                        <a:rPr lang="ko-KR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8" name="표 4">
            <a:extLst>
              <a:ext uri="{FF2B5EF4-FFF2-40B4-BE49-F238E27FC236}">
                <a16:creationId xmlns:a16="http://schemas.microsoft.com/office/drawing/2014/main" id="{D92DF53D-24FF-DCA4-AECD-46F8E4523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476615"/>
              </p:ext>
            </p:extLst>
          </p:nvPr>
        </p:nvGraphicFramePr>
        <p:xfrm>
          <a:off x="4536928" y="1823571"/>
          <a:ext cx="2699026" cy="1461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9026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461422">
                <a:tc>
                  <a:txBody>
                    <a:bodyPr/>
                    <a:lstStyle/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DDP</a:t>
                      </a:r>
                    </a:p>
                    <a:p>
                      <a:pPr latinLnBrk="1"/>
                      <a:r>
                        <a:rPr lang="ko-KR" altLang="en-US" dirty="0"/>
                        <a:t>해외 각국 직원 상주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9" name="표 4">
            <a:extLst>
              <a:ext uri="{FF2B5EF4-FFF2-40B4-BE49-F238E27FC236}">
                <a16:creationId xmlns:a16="http://schemas.microsoft.com/office/drawing/2014/main" id="{F8CE8534-13B0-A378-4BBE-C8AC39B42D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437915"/>
              </p:ext>
            </p:extLst>
          </p:nvPr>
        </p:nvGraphicFramePr>
        <p:xfrm>
          <a:off x="657087" y="1301615"/>
          <a:ext cx="10574130" cy="446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74130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4460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1.</a:t>
                      </a:r>
                      <a:r>
                        <a:rPr lang="ko-KR" altLang="en-US" dirty="0"/>
                        <a:t>  </a:t>
                      </a:r>
                      <a:r>
                        <a:rPr lang="en-US" altLang="ko-KR" dirty="0"/>
                        <a:t>DDP</a:t>
                      </a:r>
                      <a:r>
                        <a:rPr lang="ko-KR" altLang="en-US" dirty="0"/>
                        <a:t>해외각국 직원 상주와  신청 </a:t>
                      </a:r>
                      <a:r>
                        <a:rPr lang="en-US" altLang="ko-KR" dirty="0"/>
                        <a:t>,</a:t>
                      </a:r>
                      <a:r>
                        <a:rPr lang="ko-KR" altLang="en-US" dirty="0"/>
                        <a:t>샘플 진열을 </a:t>
                      </a:r>
                      <a:r>
                        <a:rPr lang="ko-KR" altLang="en-US" dirty="0" err="1"/>
                        <a:t>해둬서</a:t>
                      </a:r>
                      <a:r>
                        <a:rPr lang="ko-KR" altLang="en-US" dirty="0"/>
                        <a:t> 항상 바이어가 </a:t>
                      </a:r>
                      <a:r>
                        <a:rPr lang="ko-KR" altLang="en-US" dirty="0" err="1"/>
                        <a:t>볼수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잇도록</a:t>
                      </a:r>
                      <a:r>
                        <a:rPr lang="ko-KR" altLang="en-US" dirty="0"/>
                        <a:t> 전시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10" name="표 4">
            <a:extLst>
              <a:ext uri="{FF2B5EF4-FFF2-40B4-BE49-F238E27FC236}">
                <a16:creationId xmlns:a16="http://schemas.microsoft.com/office/drawing/2014/main" id="{904D07D1-3AB9-C804-FB51-80ECEEF7CC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856897"/>
              </p:ext>
            </p:extLst>
          </p:nvPr>
        </p:nvGraphicFramePr>
        <p:xfrm>
          <a:off x="759791" y="3864959"/>
          <a:ext cx="10093739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93739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25841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2.</a:t>
                      </a:r>
                      <a:r>
                        <a:rPr lang="ko-KR" altLang="en-US" dirty="0"/>
                        <a:t>온라인 세계마켓</a:t>
                      </a:r>
                      <a:r>
                        <a:rPr lang="en-US" altLang="ko-KR" dirty="0"/>
                        <a:t>(K</a:t>
                      </a:r>
                      <a:r>
                        <a:rPr lang="ko-KR" altLang="en-US" dirty="0" err="1"/>
                        <a:t>세계미켓</a:t>
                      </a:r>
                      <a:r>
                        <a:rPr lang="en-US" altLang="ko-KR" dirty="0"/>
                        <a:t>)  : </a:t>
                      </a:r>
                      <a:r>
                        <a:rPr lang="ko-KR" altLang="en-US" dirty="0"/>
                        <a:t>사이트운영팀 상주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각국 문의 받음 </a:t>
                      </a:r>
                      <a:r>
                        <a:rPr lang="en-US" altLang="ko-KR" dirty="0"/>
                        <a:t>/</a:t>
                      </a:r>
                      <a:r>
                        <a:rPr lang="ko-KR" altLang="en-US" dirty="0"/>
                        <a:t>국내문의 받음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  <p:graphicFrame>
        <p:nvGraphicFramePr>
          <p:cNvPr id="11" name="표 4">
            <a:extLst>
              <a:ext uri="{FF2B5EF4-FFF2-40B4-BE49-F238E27FC236}">
                <a16:creationId xmlns:a16="http://schemas.microsoft.com/office/drawing/2014/main" id="{B139D04B-661A-15D4-6743-2647BD6841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262310"/>
              </p:ext>
            </p:extLst>
          </p:nvPr>
        </p:nvGraphicFramePr>
        <p:xfrm>
          <a:off x="8214139" y="4552162"/>
          <a:ext cx="2699026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9026">
                  <a:extLst>
                    <a:ext uri="{9D8B030D-6E8A-4147-A177-3AD203B41FA5}">
                      <a16:colId xmlns:a16="http://schemas.microsoft.com/office/drawing/2014/main" val="3543342085"/>
                    </a:ext>
                  </a:extLst>
                </a:gridCol>
              </a:tblGrid>
              <a:tr h="155046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국내사업자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온라인에 상품등록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채팅 가능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화상채팅가능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구매조건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계약금 </a:t>
                      </a:r>
                      <a:r>
                        <a:rPr lang="en-US" altLang="ko-KR" dirty="0"/>
                        <a:t>..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등록가능하게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34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7456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F46B75-81F8-8AD7-0340-B5225F74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>
                <a:solidFill>
                  <a:schemeClr val="tx1"/>
                </a:solidFill>
              </a:rPr>
              <a:t>DDP</a:t>
            </a:r>
            <a:r>
              <a:rPr lang="ko-KR" altLang="en-US" sz="2800" dirty="0">
                <a:solidFill>
                  <a:schemeClr val="tx1"/>
                </a:solidFill>
              </a:rPr>
              <a:t>활용방안 제안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8B7A07-1E6A-267E-9C11-F4D5C6B3A30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6" y="1699590"/>
            <a:ext cx="2611208" cy="3713657"/>
          </a:xfrm>
        </p:spPr>
        <p:txBody>
          <a:bodyPr/>
          <a:lstStyle/>
          <a:p>
            <a:pPr marL="0" algn="l" rtl="0" eaLnBrk="1" fontAlgn="t" latinLnBrk="1" hangingPunct="1">
              <a:spcBef>
                <a:spcPts val="0"/>
              </a:spcBef>
              <a:spcAft>
                <a:spcPts val="0"/>
              </a:spcAft>
            </a:pPr>
            <a:r>
              <a:rPr lang="ko-KR" altLang="ko-KR" sz="1800" b="1" i="0" u="none" strike="noStrike" kern="1200" dirty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해외바이어 </a:t>
            </a:r>
            <a:endParaRPr lang="ko-KR" altLang="ko-KR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1" hangingPunct="1">
              <a:spcBef>
                <a:spcPts val="0"/>
              </a:spcBef>
              <a:spcAft>
                <a:spcPts val="0"/>
              </a:spcAft>
            </a:pPr>
            <a:r>
              <a:rPr lang="ko-KR" altLang="ko-KR" sz="1800" b="1" i="0" u="none" strike="noStrike" kern="1200" dirty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온라인 수주조건 내용등록</a:t>
            </a:r>
            <a:endParaRPr lang="ko-KR" altLang="ko-KR" sz="18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1" hangingPunct="1">
              <a:spcBef>
                <a:spcPts val="0"/>
              </a:spcBef>
              <a:spcAft>
                <a:spcPts val="0"/>
              </a:spcAft>
            </a:pPr>
            <a:r>
              <a:rPr lang="ko-KR" altLang="ko-KR" sz="1800" b="1" i="0" u="none" strike="noStrike" kern="1200" dirty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샘플은  </a:t>
            </a:r>
            <a:r>
              <a:rPr lang="en-US" altLang="ko-KR" sz="1800" b="1" i="0" u="none" strike="noStrike" kern="1200" dirty="0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DDP</a:t>
            </a:r>
            <a:r>
              <a:rPr lang="ko-KR" altLang="ko-KR" sz="1800" b="1" i="0" u="none" strike="noStrike" kern="1200" dirty="0" err="1">
                <a:solidFill>
                  <a:srgbClr val="FFFFFF"/>
                </a:solidFill>
                <a:effectLst/>
                <a:latin typeface="Segoe UI" panose="020B0502040204020203" pitchFamily="34" charset="0"/>
              </a:rPr>
              <a:t>배치건</a:t>
            </a:r>
            <a:r>
              <a:rPr lang="ko-KR" altLang="ko-KR" sz="1800" b="1" i="0" u="none" strike="noStrike" kern="1200" dirty="0">
                <a:solidFill>
                  <a:srgbClr val="FFFFFF"/>
                </a:solidFill>
                <a:effectLst/>
                <a:latin typeface="Segoe UI" panose="020B0502040204020203" pitchFamily="34" charset="0"/>
                <a:ea typeface="Segoe UI" panose="020B0502040204020203" pitchFamily="34" charset="0"/>
              </a:rPr>
              <a:t> 확인  </a:t>
            </a:r>
            <a:endParaRPr lang="ko-KR" altLang="ko-KR" sz="1800" b="0" i="0" u="none" strike="noStrike" dirty="0">
              <a:effectLst/>
              <a:latin typeface="Arial" panose="020B0604020202020204" pitchFamily="34" charset="0"/>
            </a:endParaRPr>
          </a:p>
          <a:p>
            <a:endParaRPr lang="ko-KR" altLang="en-US" dirty="0"/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7C8BC21-AECA-D36A-D8EB-D7EC58FFE455}"/>
              </a:ext>
            </a:extLst>
          </p:cNvPr>
          <p:cNvSpPr txBox="1">
            <a:spLocks/>
          </p:cNvSpPr>
          <p:nvPr/>
        </p:nvSpPr>
        <p:spPr>
          <a:xfrm>
            <a:off x="691896" y="1851990"/>
            <a:ext cx="2611208" cy="3713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2286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6858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1430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6002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574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1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rgbClr val="FFFFFF"/>
                </a:solidFill>
                <a:latin typeface="Segoe UI" panose="020B0502040204020203" pitchFamily="34" charset="0"/>
              </a:rPr>
              <a:t>해외바이어 </a:t>
            </a:r>
            <a:endParaRPr lang="ko-KR" altLang="en-US" sz="1800" dirty="0">
              <a:latin typeface="Arial" panose="020B0604020202020204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rgbClr val="FFFFFF"/>
                </a:solidFill>
                <a:latin typeface="Segoe UI" panose="020B0502040204020203" pitchFamily="34" charset="0"/>
              </a:rPr>
              <a:t>온라인 수주조건 내용등록</a:t>
            </a:r>
            <a:endParaRPr lang="ko-KR" altLang="en-US" sz="1800" dirty="0">
              <a:latin typeface="Arial" panose="020B0604020202020204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rgbClr val="FFFFFF"/>
                </a:solidFill>
                <a:latin typeface="Segoe UI" panose="020B0502040204020203" pitchFamily="34" charset="0"/>
              </a:rPr>
              <a:t>샘플은  </a:t>
            </a:r>
            <a:r>
              <a:rPr lang="en-US" altLang="ko-KR" sz="1800" b="1" dirty="0">
                <a:solidFill>
                  <a:srgbClr val="FFFFFF"/>
                </a:solidFill>
                <a:latin typeface="Segoe UI" panose="020B0502040204020203" pitchFamily="34" charset="0"/>
              </a:rPr>
              <a:t>DDP</a:t>
            </a:r>
            <a:r>
              <a:rPr lang="ko-KR" altLang="en-US" sz="1800" b="1" dirty="0" err="1">
                <a:solidFill>
                  <a:srgbClr val="FFFFFF"/>
                </a:solidFill>
                <a:latin typeface="Segoe UI" panose="020B0502040204020203" pitchFamily="34" charset="0"/>
              </a:rPr>
              <a:t>배치건</a:t>
            </a:r>
            <a:r>
              <a:rPr lang="ko-KR" altLang="en-US" sz="1800" b="1" dirty="0">
                <a:solidFill>
                  <a:srgbClr val="FFFFFF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 확인  </a:t>
            </a:r>
            <a:endParaRPr lang="ko-KR" altLang="en-US" sz="1800" dirty="0">
              <a:latin typeface="Arial" panose="020B0604020202020204" pitchFamily="34" charset="0"/>
            </a:endParaRPr>
          </a:p>
          <a:p>
            <a:endParaRPr lang="ko-KR" altLang="en-US" dirty="0"/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FF4620D5-D8AB-45ED-6A26-F8D4D44F5E94}"/>
              </a:ext>
            </a:extLst>
          </p:cNvPr>
          <p:cNvSpPr txBox="1">
            <a:spLocks/>
          </p:cNvSpPr>
          <p:nvPr/>
        </p:nvSpPr>
        <p:spPr>
          <a:xfrm>
            <a:off x="1092774" y="1530626"/>
            <a:ext cx="10267652" cy="4646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Tx/>
              <a:buNone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2286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6858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1430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6002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0574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146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71800" indent="-22860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0" indent="-228600" algn="l" defTabSz="914400" rtl="0" eaLnBrk="1" latinLnBrk="1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서울시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+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동대문구청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+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강남구 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=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제휴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서울의 제조업을 부활 시켜야  합니다 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재봉자격증취득후  근무환경이 좋은 곳에서 근무 하게 하면  취업할 인구 많음 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원단생산 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: 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값싸고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질좋은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방안 연구 노력 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K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팝으로 브랜드화가 이미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됭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있기에 의류를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질좋고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가격사게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세계화해서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의류관광의 붐을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일으켜야함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검토해 주시고  연락주시면 세부방안  제안서 준비하여  </a:t>
            </a: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찿아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뵙겠습니다</a:t>
            </a:r>
            <a:endParaRPr lang="en-US" altLang="ko-KR" sz="1800" b="1" dirty="0">
              <a:solidFill>
                <a:schemeClr val="tx1"/>
              </a:solidFill>
              <a:latin typeface="Segoe UI" panose="020B0502040204020203" pitchFamily="34" charset="0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dirty="0" err="1">
                <a:solidFill>
                  <a:schemeClr val="tx1"/>
                </a:solidFill>
                <a:latin typeface="Segoe UI" panose="020B0502040204020203" pitchFamily="34" charset="0"/>
              </a:rPr>
              <a:t>장영혜</a:t>
            </a:r>
            <a:r>
              <a:rPr lang="ko-KR" altLang="en-US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 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010-5380-7726</a:t>
            </a:r>
            <a:r>
              <a:rPr lang="ko-KR" altLang="en-US" sz="1800" b="1">
                <a:solidFill>
                  <a:schemeClr val="tx1"/>
                </a:solidFill>
                <a:latin typeface="Segoe UI" panose="020B0502040204020203" pitchFamily="34" charset="0"/>
              </a:rPr>
              <a:t>온라인                                                                          </a:t>
            </a:r>
            <a:r>
              <a:rPr lang="en-US" altLang="ko-KR" sz="1800" b="1" dirty="0">
                <a:solidFill>
                  <a:schemeClr val="tx1"/>
                </a:solidFill>
                <a:latin typeface="Segoe UI" panose="020B0502040204020203" pitchFamily="34" charset="0"/>
              </a:rPr>
              <a:t>END</a:t>
            </a:r>
            <a:r>
              <a:rPr lang="ko-KR" altLang="en-US" sz="1800" b="1" dirty="0" err="1">
                <a:solidFill>
                  <a:srgbClr val="FFFFFF"/>
                </a:solidFill>
                <a:latin typeface="Segoe UI" panose="020B0502040204020203" pitchFamily="34" charset="0"/>
              </a:rPr>
              <a:t>내용대믄등록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092332"/>
      </p:ext>
    </p:extLst>
  </p:cSld>
  <p:clrMapOvr>
    <a:masterClrMapping/>
  </p:clrMapOvr>
</p:sld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7323_TF10001108_Win32.potx" id="{89E2DA47-811B-41FC-8101-7BA0FB62AE2C}" vid="{0AAAB8A4-2457-4279-BA92-56392840B1F0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{0AE9EBF1-87BF-41CF-A6B7-096E7FB4B9F9}tf10001108_win32</Template>
  <TotalTime>33</TotalTime>
  <Words>177</Words>
  <Application>Microsoft Office PowerPoint</Application>
  <PresentationFormat>와이드스크린</PresentationFormat>
  <Paragraphs>45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Arial</vt:lpstr>
      <vt:lpstr>Segoe UI</vt:lpstr>
      <vt:lpstr>WelcomeDoc</vt:lpstr>
      <vt:lpstr>DDP활용방안 제안서 </vt:lpstr>
      <vt:lpstr>DDP활용방안 제안</vt:lpstr>
      <vt:lpstr>DDP활용방안 제안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DDP활용방안 제안서 </dc:title>
  <dc:creator>장 영혜</dc:creator>
  <cp:keywords/>
  <cp:lastModifiedBy>장 영혜</cp:lastModifiedBy>
  <cp:revision>1</cp:revision>
  <dcterms:created xsi:type="dcterms:W3CDTF">2023-02-07T07:10:15Z</dcterms:created>
  <dcterms:modified xsi:type="dcterms:W3CDTF">2023-02-07T07:44:08Z</dcterms:modified>
  <cp:version/>
</cp:coreProperties>
</file>