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" y="1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2ABF190-DB51-4D21-9D59-401D54588F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A4C87A9D-CFFB-4FEB-B51F-1F7413F52A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720B8C2-982D-4E73-A8E5-F11F3552D6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1EBCC-0B65-4330-8231-F65128BD8761}" type="datetimeFigureOut">
              <a:rPr lang="ko-KR" altLang="en-US" smtClean="0"/>
              <a:t>2020-08-20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94F00C5-0F25-434F-A42E-41F5367E2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67F0D83-EC41-41BD-857E-99B0179629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1AEDC-91F0-42DA-9659-05476DD4B4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31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60EF64D-6C36-4F87-96D4-B2DFEE045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4929915-3FED-4067-85A6-3756E60074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DAB568A-60F1-4B53-915F-9F26CA122B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1EBCC-0B65-4330-8231-F65128BD8761}" type="datetimeFigureOut">
              <a:rPr lang="ko-KR" altLang="en-US" smtClean="0"/>
              <a:t>2020-08-20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AC72C20-5BD2-40FA-AA51-F338D90B80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ECD9D53-3B4D-4667-96E1-72F28B005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1AEDC-91F0-42DA-9659-05476DD4B4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19676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6E88129-72B6-43FB-ABA9-3B1C3205DD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B07CCCB-CA34-4A02-AC8A-7C01332102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0AA2F8B-743D-4AC7-9420-DBF216094B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1EBCC-0B65-4330-8231-F65128BD8761}" type="datetimeFigureOut">
              <a:rPr lang="ko-KR" altLang="en-US" smtClean="0"/>
              <a:t>2020-08-20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AB1D609-DE42-41F0-A146-BCD938E975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1E506D7-A9B7-420B-B10C-713A96FFF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1AEDC-91F0-42DA-9659-05476DD4B4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7070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2BD6EBD-15AE-41F6-9426-5596458C02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36F66B6-9C5C-4F94-9C56-D1DBDD67F9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9E108EA-986D-4AA9-8B66-D3B6AFD438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4A4C433-BFDB-4D63-A761-2AEE4CF8D7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1EBCC-0B65-4330-8231-F65128BD8761}" type="datetimeFigureOut">
              <a:rPr lang="ko-KR" altLang="en-US" smtClean="0"/>
              <a:t>2020-08-20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B9329FA-D5E5-4C34-A936-99E282AC8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DE18C89-FEC6-4C9D-A60A-946279454A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1AEDC-91F0-42DA-9659-05476DD4B4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34391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9533DE-974E-469D-A4A5-0433E6E6D6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DE483D8-E68E-4AAD-8F64-89484421C4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EF4E5A73-61A5-4A4A-96FE-5CBB1993AF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2307CED7-627D-40AF-9263-21CB3B55AE7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5F27F6A-F482-4A2B-BD35-A7012A5F70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C7BB2B24-E4D2-4CF6-89FD-69D8DF6B82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1EBCC-0B65-4330-8231-F65128BD8761}" type="datetimeFigureOut">
              <a:rPr lang="ko-KR" altLang="en-US" smtClean="0"/>
              <a:t>2020-08-20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CE5BA12E-1497-4660-A964-EB75C455B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90F71123-6BA7-487D-A3B6-D1209C377F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1AEDC-91F0-42DA-9659-05476DD4B4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0174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63FC470-A4E4-482B-A814-D9A1AE526B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1B8FCE9D-B2A7-498E-BE91-A02E749936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1EBCC-0B65-4330-8231-F65128BD8761}" type="datetimeFigureOut">
              <a:rPr lang="ko-KR" altLang="en-US" smtClean="0"/>
              <a:t>2020-08-20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A7240860-067A-4C49-AA3D-17BE6B384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0D3F0485-B8D5-4E36-AF98-93363471E6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1AEDC-91F0-42DA-9659-05476DD4B4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68166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4E17692C-3B31-489E-8750-48935FCC8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1EBCC-0B65-4330-8231-F65128BD8761}" type="datetimeFigureOut">
              <a:rPr lang="ko-KR" altLang="en-US" smtClean="0"/>
              <a:t>2020-08-20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2C24ABEA-76F6-4E2B-9B2F-065FB70D3B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722D5FB-65C7-42A1-B082-B9F6235DB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1AEDC-91F0-42DA-9659-05476DD4B4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58219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A155AC0-5368-4E9D-BC67-94584571EB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7B9AF4C-7307-4778-867D-CA41BF3338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A749A06-394D-4EA6-AC03-720A36C92A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E321EBF-5A38-471C-B807-1558F269A5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1EBCC-0B65-4330-8231-F65128BD8761}" type="datetimeFigureOut">
              <a:rPr lang="ko-KR" altLang="en-US" smtClean="0"/>
              <a:t>2020-08-20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8E15742-ADB9-4DF7-B4BD-7E89B3C1B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370899B-2CC5-4A94-BB19-4DEFFEC9BB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1AEDC-91F0-42DA-9659-05476DD4B4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14483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BC12B53-550D-402E-A5FF-4F821E798D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E5C038E4-B6A9-4A83-8A88-877B9B0211B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C32D60F-8F35-4158-8164-8DF63C194C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83C847A-1C5F-4C80-9115-F7752E92D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1EBCC-0B65-4330-8231-F65128BD8761}" type="datetimeFigureOut">
              <a:rPr lang="ko-KR" altLang="en-US" smtClean="0"/>
              <a:t>2020-08-20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4A49785-40A7-4110-BECD-057EE0A6FD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9582BB6-1D38-410A-B29D-B0A2C4D98D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1AEDC-91F0-42DA-9659-05476DD4B4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2923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7457C69-381E-4A96-89D5-21BA2B074A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65E9FE0A-CB76-451A-8382-BD1771B232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9C298EE-5626-4ECF-8635-54E3877D45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1EBCC-0B65-4330-8231-F65128BD8761}" type="datetimeFigureOut">
              <a:rPr lang="ko-KR" altLang="en-US" smtClean="0"/>
              <a:t>2020-08-20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0264E54-F444-42DE-9CC7-24742D5DC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67487D5-FCD0-4E56-B713-CA261ED349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1AEDC-91F0-42DA-9659-05476DD4B4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51142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77AF6A3D-2B6D-4326-A33D-40A7D55CD67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7026D3F-786D-47AC-85EC-83D977FAC8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F23A67D-65AC-493D-BB6A-ADEBE60725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1EBCC-0B65-4330-8231-F65128BD8761}" type="datetimeFigureOut">
              <a:rPr lang="ko-KR" altLang="en-US" smtClean="0"/>
              <a:t>2020-08-20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DAA59F7-3A02-42C0-95E3-61E9E3C046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299FE5C-57B0-44DB-B0C1-29CA7FD990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1AEDC-91F0-42DA-9659-05476DD4B4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4959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251BBB24-A28F-4A18-BDBE-F187DD10E4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2D8675C-CE09-45A1-BB00-BF2FD100EE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E3478E4-2BFE-4923-9C2F-BBD2BA4F57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41EBCC-0B65-4330-8231-F65128BD8761}" type="datetimeFigureOut">
              <a:rPr lang="ko-KR" altLang="en-US" smtClean="0"/>
              <a:t>2020-08-20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71BB403-C1FD-4B86-910C-9EAA9C5EF65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46857D5-D879-4E43-AA8C-F8B2D32224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E1AEDC-91F0-42DA-9659-05476DD4B4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029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761DE295-CC50-453E-8861-7B9471E43D1A}"/>
              </a:ext>
            </a:extLst>
          </p:cNvPr>
          <p:cNvSpPr/>
          <p:nvPr/>
        </p:nvSpPr>
        <p:spPr>
          <a:xfrm>
            <a:off x="496113" y="475132"/>
            <a:ext cx="4583885" cy="74526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BE51390F-092C-4760-976B-31996382BD42}"/>
              </a:ext>
            </a:extLst>
          </p:cNvPr>
          <p:cNvSpPr/>
          <p:nvPr/>
        </p:nvSpPr>
        <p:spPr>
          <a:xfrm>
            <a:off x="407467" y="2517541"/>
            <a:ext cx="1482291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B5A54CD-8E03-4B48-AFB3-7E0CC731F9F5}"/>
              </a:ext>
            </a:extLst>
          </p:cNvPr>
          <p:cNvSpPr txBox="1"/>
          <p:nvPr/>
        </p:nvSpPr>
        <p:spPr>
          <a:xfrm>
            <a:off x="882353" y="3713480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1-1</a:t>
            </a:r>
            <a:endParaRPr lang="ko-KR" alt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9D90216-4046-4543-AAAC-808F2AD94425}"/>
              </a:ext>
            </a:extLst>
          </p:cNvPr>
          <p:cNvSpPr txBox="1"/>
          <p:nvPr/>
        </p:nvSpPr>
        <p:spPr>
          <a:xfrm>
            <a:off x="2738425" y="3707502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1-2</a:t>
            </a:r>
            <a:endParaRPr lang="ko-KR" alt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2FBC081-48FD-4D3C-820B-31205550BCC6}"/>
              </a:ext>
            </a:extLst>
          </p:cNvPr>
          <p:cNvSpPr txBox="1"/>
          <p:nvPr/>
        </p:nvSpPr>
        <p:spPr>
          <a:xfrm>
            <a:off x="4681082" y="3707502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2-1</a:t>
            </a:r>
            <a:endParaRPr lang="ko-KR" alt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BA025DC-1513-4578-A784-0660F716BF95}"/>
              </a:ext>
            </a:extLst>
          </p:cNvPr>
          <p:cNvSpPr txBox="1"/>
          <p:nvPr/>
        </p:nvSpPr>
        <p:spPr>
          <a:xfrm>
            <a:off x="8654800" y="3707502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3-1</a:t>
            </a:r>
            <a:endParaRPr lang="ko-KR" alt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535437C-B644-4943-A5BC-543015C88087}"/>
              </a:ext>
            </a:extLst>
          </p:cNvPr>
          <p:cNvSpPr txBox="1"/>
          <p:nvPr/>
        </p:nvSpPr>
        <p:spPr>
          <a:xfrm>
            <a:off x="6559743" y="3707502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2-2</a:t>
            </a:r>
            <a:endParaRPr lang="ko-KR" alt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7C68C61-8A7A-4DDE-AD63-6814DDF4030A}"/>
              </a:ext>
            </a:extLst>
          </p:cNvPr>
          <p:cNvSpPr txBox="1"/>
          <p:nvPr/>
        </p:nvSpPr>
        <p:spPr>
          <a:xfrm>
            <a:off x="10578248" y="3707502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1-2</a:t>
            </a:r>
            <a:endParaRPr lang="ko-KR" altLang="en-US" dirty="0"/>
          </a:p>
        </p:txBody>
      </p:sp>
      <p:sp>
        <p:nvSpPr>
          <p:cNvPr id="18" name="화살표: 위쪽 17">
            <a:extLst>
              <a:ext uri="{FF2B5EF4-FFF2-40B4-BE49-F238E27FC236}">
                <a16:creationId xmlns:a16="http://schemas.microsoft.com/office/drawing/2014/main" id="{72F4CA17-24BB-4AAB-AA06-E9E28A02793A}"/>
              </a:ext>
            </a:extLst>
          </p:cNvPr>
          <p:cNvSpPr/>
          <p:nvPr/>
        </p:nvSpPr>
        <p:spPr>
          <a:xfrm>
            <a:off x="906296" y="4155440"/>
            <a:ext cx="484632" cy="245872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화살표: 위쪽 18">
            <a:extLst>
              <a:ext uri="{FF2B5EF4-FFF2-40B4-BE49-F238E27FC236}">
                <a16:creationId xmlns:a16="http://schemas.microsoft.com/office/drawing/2014/main" id="{29467B29-2B58-49C2-A1E6-70B17DBF1619}"/>
              </a:ext>
            </a:extLst>
          </p:cNvPr>
          <p:cNvSpPr/>
          <p:nvPr/>
        </p:nvSpPr>
        <p:spPr>
          <a:xfrm>
            <a:off x="2786311" y="4155440"/>
            <a:ext cx="484632" cy="2458720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화살표: 위쪽 19">
            <a:extLst>
              <a:ext uri="{FF2B5EF4-FFF2-40B4-BE49-F238E27FC236}">
                <a16:creationId xmlns:a16="http://schemas.microsoft.com/office/drawing/2014/main" id="{E40498C4-2306-438F-B227-86F86D47B95B}"/>
              </a:ext>
            </a:extLst>
          </p:cNvPr>
          <p:cNvSpPr/>
          <p:nvPr/>
        </p:nvSpPr>
        <p:spPr>
          <a:xfrm>
            <a:off x="8711854" y="4155440"/>
            <a:ext cx="484632" cy="245872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화살표: 위쪽 20">
            <a:extLst>
              <a:ext uri="{FF2B5EF4-FFF2-40B4-BE49-F238E27FC236}">
                <a16:creationId xmlns:a16="http://schemas.microsoft.com/office/drawing/2014/main" id="{F56986A0-22D7-41BE-97AB-B1BD561FA65E}"/>
              </a:ext>
            </a:extLst>
          </p:cNvPr>
          <p:cNvSpPr/>
          <p:nvPr/>
        </p:nvSpPr>
        <p:spPr>
          <a:xfrm>
            <a:off x="4753030" y="4155440"/>
            <a:ext cx="484632" cy="245872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화살표: 위쪽 21">
            <a:extLst>
              <a:ext uri="{FF2B5EF4-FFF2-40B4-BE49-F238E27FC236}">
                <a16:creationId xmlns:a16="http://schemas.microsoft.com/office/drawing/2014/main" id="{F6EF6C23-4D77-4D28-8427-C2B25C097CF4}"/>
              </a:ext>
            </a:extLst>
          </p:cNvPr>
          <p:cNvSpPr/>
          <p:nvPr/>
        </p:nvSpPr>
        <p:spPr>
          <a:xfrm>
            <a:off x="10626134" y="4155440"/>
            <a:ext cx="484632" cy="2458720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화살표: 위쪽 22">
            <a:extLst>
              <a:ext uri="{FF2B5EF4-FFF2-40B4-BE49-F238E27FC236}">
                <a16:creationId xmlns:a16="http://schemas.microsoft.com/office/drawing/2014/main" id="{965973F7-BE70-4E14-B424-D11094D744CF}"/>
              </a:ext>
            </a:extLst>
          </p:cNvPr>
          <p:cNvSpPr/>
          <p:nvPr/>
        </p:nvSpPr>
        <p:spPr>
          <a:xfrm>
            <a:off x="6607629" y="4076834"/>
            <a:ext cx="484632" cy="2458720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C3536075-17C2-4DB8-A316-FBA80FD3F6CD}"/>
              </a:ext>
            </a:extLst>
          </p:cNvPr>
          <p:cNvCxnSpPr>
            <a:cxnSpLocks/>
            <a:stCxn id="5" idx="3"/>
          </p:cNvCxnSpPr>
          <p:nvPr/>
        </p:nvCxnSpPr>
        <p:spPr>
          <a:xfrm>
            <a:off x="1889758" y="2974741"/>
            <a:ext cx="8575042" cy="0"/>
          </a:xfrm>
          <a:prstGeom prst="line">
            <a:avLst/>
          </a:prstGeom>
          <a:ln w="2222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090DE129-C16A-492C-81C1-659678CCE900}"/>
              </a:ext>
            </a:extLst>
          </p:cNvPr>
          <p:cNvSpPr/>
          <p:nvPr/>
        </p:nvSpPr>
        <p:spPr>
          <a:xfrm>
            <a:off x="10127304" y="2484922"/>
            <a:ext cx="1482291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B083C39B-7886-4FB9-A527-2EA13A67229D}"/>
              </a:ext>
            </a:extLst>
          </p:cNvPr>
          <p:cNvSpPr/>
          <p:nvPr/>
        </p:nvSpPr>
        <p:spPr>
          <a:xfrm>
            <a:off x="8241363" y="2515574"/>
            <a:ext cx="1482291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955E53B6-D374-4B5D-9B0A-24A0A37C8065}"/>
              </a:ext>
            </a:extLst>
          </p:cNvPr>
          <p:cNvSpPr/>
          <p:nvPr/>
        </p:nvSpPr>
        <p:spPr>
          <a:xfrm>
            <a:off x="6177207" y="2515574"/>
            <a:ext cx="1482291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A6B2D64A-33CE-49E2-ACE2-C3F2FB2BB38B}"/>
              </a:ext>
            </a:extLst>
          </p:cNvPr>
          <p:cNvSpPr/>
          <p:nvPr/>
        </p:nvSpPr>
        <p:spPr>
          <a:xfrm>
            <a:off x="4254200" y="2534376"/>
            <a:ext cx="1482291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215255CA-568F-4EEF-9221-3A296CF65277}"/>
              </a:ext>
            </a:extLst>
          </p:cNvPr>
          <p:cNvSpPr/>
          <p:nvPr/>
        </p:nvSpPr>
        <p:spPr>
          <a:xfrm>
            <a:off x="2361354" y="2534376"/>
            <a:ext cx="1482291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7E098278-6A6B-4D35-A32C-72E2FC772D78}"/>
              </a:ext>
            </a:extLst>
          </p:cNvPr>
          <p:cNvSpPr/>
          <p:nvPr/>
        </p:nvSpPr>
        <p:spPr>
          <a:xfrm>
            <a:off x="8027687" y="691418"/>
            <a:ext cx="659914" cy="3597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0036BAAB-1546-48E8-8A04-5D55931FF620}"/>
              </a:ext>
            </a:extLst>
          </p:cNvPr>
          <p:cNvSpPr/>
          <p:nvPr/>
        </p:nvSpPr>
        <p:spPr>
          <a:xfrm>
            <a:off x="8027687" y="1311636"/>
            <a:ext cx="659914" cy="35970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5" name="화살표: 위쪽 34">
            <a:extLst>
              <a:ext uri="{FF2B5EF4-FFF2-40B4-BE49-F238E27FC236}">
                <a16:creationId xmlns:a16="http://schemas.microsoft.com/office/drawing/2014/main" id="{C06E4E68-C2C4-4FCA-9E97-592FFCC5E6CE}"/>
              </a:ext>
            </a:extLst>
          </p:cNvPr>
          <p:cNvSpPr/>
          <p:nvPr/>
        </p:nvSpPr>
        <p:spPr>
          <a:xfrm rot="16200000">
            <a:off x="9059030" y="463309"/>
            <a:ext cx="484632" cy="815923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화살표: 위쪽 35">
            <a:extLst>
              <a:ext uri="{FF2B5EF4-FFF2-40B4-BE49-F238E27FC236}">
                <a16:creationId xmlns:a16="http://schemas.microsoft.com/office/drawing/2014/main" id="{E706AB4B-4C32-40C4-A3B9-7879084C2BB9}"/>
              </a:ext>
            </a:extLst>
          </p:cNvPr>
          <p:cNvSpPr/>
          <p:nvPr/>
        </p:nvSpPr>
        <p:spPr>
          <a:xfrm rot="16200000">
            <a:off x="9059030" y="1084142"/>
            <a:ext cx="484632" cy="815923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4406C231-4932-4F6E-B0AB-E9038D8D5BFB}"/>
              </a:ext>
            </a:extLst>
          </p:cNvPr>
          <p:cNvSpPr txBox="1"/>
          <p:nvPr/>
        </p:nvSpPr>
        <p:spPr>
          <a:xfrm>
            <a:off x="9966960" y="770110"/>
            <a:ext cx="218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: </a:t>
            </a:r>
            <a:r>
              <a:rPr lang="ko-KR" altLang="en-US" dirty="0"/>
              <a:t>약 </a:t>
            </a:r>
            <a:r>
              <a:rPr lang="ko-KR" altLang="en-US" dirty="0" err="1"/>
              <a:t>냉난방칸</a:t>
            </a:r>
            <a:endParaRPr lang="ko-KR" altLang="en-US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0397922-CCF1-4194-B471-0D492BBD0331}"/>
              </a:ext>
            </a:extLst>
          </p:cNvPr>
          <p:cNvSpPr txBox="1"/>
          <p:nvPr/>
        </p:nvSpPr>
        <p:spPr>
          <a:xfrm>
            <a:off x="9966960" y="1278206"/>
            <a:ext cx="218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: </a:t>
            </a:r>
            <a:r>
              <a:rPr lang="ko-KR" altLang="en-US" dirty="0"/>
              <a:t>강 </a:t>
            </a:r>
            <a:r>
              <a:rPr lang="ko-KR" altLang="en-US" dirty="0" err="1"/>
              <a:t>냉난방칸</a:t>
            </a:r>
            <a:endParaRPr lang="ko-KR" altLang="en-US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9DDE982C-8AE1-4FAF-BF42-421BEEABBD5E}"/>
              </a:ext>
            </a:extLst>
          </p:cNvPr>
          <p:cNvSpPr txBox="1"/>
          <p:nvPr/>
        </p:nvSpPr>
        <p:spPr>
          <a:xfrm>
            <a:off x="706187" y="671215"/>
            <a:ext cx="43565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/>
              <a:t>지하철 </a:t>
            </a:r>
            <a:r>
              <a:rPr lang="ko-KR" altLang="en-US" sz="2000" b="1" dirty="0" err="1"/>
              <a:t>냉난방칸</a:t>
            </a:r>
            <a:r>
              <a:rPr lang="ko-KR" altLang="en-US" sz="2000" b="1" dirty="0"/>
              <a:t> 구분 간략 도식도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04492124-EAB9-478C-AB11-53E5F82F898A}"/>
              </a:ext>
            </a:extLst>
          </p:cNvPr>
          <p:cNvSpPr txBox="1"/>
          <p:nvPr/>
        </p:nvSpPr>
        <p:spPr>
          <a:xfrm>
            <a:off x="7891118" y="268424"/>
            <a:ext cx="1151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&gt;&gt;</a:t>
            </a:r>
            <a:r>
              <a:rPr lang="ko-KR" altLang="en-US" b="1" dirty="0"/>
              <a:t>구분</a:t>
            </a:r>
          </a:p>
        </p:txBody>
      </p:sp>
      <p:sp>
        <p:nvSpPr>
          <p:cNvPr id="43" name="직사각형 42">
            <a:extLst>
              <a:ext uri="{FF2B5EF4-FFF2-40B4-BE49-F238E27FC236}">
                <a16:creationId xmlns:a16="http://schemas.microsoft.com/office/drawing/2014/main" id="{244173C8-2AE0-4AC3-9219-ED0A350DF927}"/>
              </a:ext>
            </a:extLst>
          </p:cNvPr>
          <p:cNvSpPr/>
          <p:nvPr/>
        </p:nvSpPr>
        <p:spPr>
          <a:xfrm>
            <a:off x="7343953" y="203636"/>
            <a:ext cx="4583885" cy="171927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011563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19</Words>
  <Application>Microsoft Office PowerPoint</Application>
  <PresentationFormat>와이드스크린</PresentationFormat>
  <Paragraphs>10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정 애리</dc:creator>
  <cp:lastModifiedBy>정 애리</cp:lastModifiedBy>
  <cp:revision>3</cp:revision>
  <dcterms:created xsi:type="dcterms:W3CDTF">2020-08-20T06:44:56Z</dcterms:created>
  <dcterms:modified xsi:type="dcterms:W3CDTF">2020-08-20T06:57:43Z</dcterms:modified>
</cp:coreProperties>
</file>