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15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940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1095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7197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612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3967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3870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300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6417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5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3248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67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70A4F8-9716-40DA-AF73-7B6261D904DA}" type="datetimeFigureOut">
              <a:rPr lang="ko-KR" altLang="en-US" smtClean="0"/>
              <a:t>2023-04-30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962E0-BD0A-4435-99F0-B1218277A1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959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35612" y="-9550667"/>
            <a:ext cx="5043284" cy="578755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49" y="120706"/>
            <a:ext cx="6132629" cy="380945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21746" y="923637"/>
            <a:ext cx="31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cxnSp>
        <p:nvCxnSpPr>
          <p:cNvPr id="12" name="직선 화살표 연결선 11"/>
          <p:cNvCxnSpPr/>
          <p:nvPr/>
        </p:nvCxnSpPr>
        <p:spPr>
          <a:xfrm flipH="1">
            <a:off x="3565236" y="1450109"/>
            <a:ext cx="1856510" cy="74157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 flipV="1">
            <a:off x="3565236" y="1958109"/>
            <a:ext cx="0" cy="23357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182187" y="1890232"/>
            <a:ext cx="31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38109" y="326262"/>
            <a:ext cx="4246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 1. </a:t>
            </a:r>
            <a:r>
              <a:rPr lang="ko-KR" altLang="en-US" dirty="0" smtClean="0"/>
              <a:t>유휴지 </a:t>
            </a:r>
            <a:r>
              <a:rPr lang="en-US" altLang="ko-KR" dirty="0" smtClean="0"/>
              <a:t>( </a:t>
            </a:r>
            <a:r>
              <a:rPr lang="ko-KR" altLang="en-US" dirty="0" smtClean="0"/>
              <a:t>온수 샤워실</a:t>
            </a:r>
            <a:r>
              <a:rPr lang="en-US" altLang="ko-KR" dirty="0" smtClean="0"/>
              <a:t>,</a:t>
            </a:r>
            <a:r>
              <a:rPr lang="ko-KR" altLang="en-US" dirty="0" smtClean="0"/>
              <a:t>탈의실</a:t>
            </a:r>
            <a:r>
              <a:rPr lang="en-US" altLang="ko-KR" dirty="0" smtClean="0"/>
              <a:t>,</a:t>
            </a:r>
            <a:r>
              <a:rPr lang="ko-KR" altLang="en-US" dirty="0" smtClean="0"/>
              <a:t>휴게실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057789" y="748269"/>
            <a:ext cx="52838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 2. </a:t>
            </a:r>
            <a:r>
              <a:rPr lang="ko-KR" altLang="en-US" dirty="0" smtClean="0"/>
              <a:t>야외 </a:t>
            </a:r>
            <a:r>
              <a:rPr lang="ko-KR" altLang="en-US" dirty="0" err="1" smtClean="0"/>
              <a:t>플로팅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수영시설</a:t>
            </a:r>
            <a:r>
              <a:rPr lang="ko-KR" altLang="en-US" dirty="0" smtClean="0"/>
              <a:t> 설치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smtClean="0"/>
              <a:t>잠수교에서 동작대교까지 한강변을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잔디로 변경하여 산책길에서 </a:t>
            </a:r>
            <a:r>
              <a:rPr lang="ko-KR" altLang="en-US" dirty="0" err="1" smtClean="0"/>
              <a:t>시야확보</a:t>
            </a:r>
            <a:r>
              <a:rPr lang="en-US" altLang="ko-KR" dirty="0" smtClean="0"/>
              <a:t>(</a:t>
            </a:r>
            <a:r>
              <a:rPr lang="ko-KR" altLang="en-US" dirty="0" smtClean="0"/>
              <a:t>안정성</a:t>
            </a:r>
            <a:r>
              <a:rPr lang="en-US" altLang="ko-KR" dirty="0" smtClean="0"/>
              <a:t>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smtClean="0"/>
              <a:t>아래 그림처럼 </a:t>
            </a:r>
            <a:r>
              <a:rPr lang="ko-KR" altLang="en-US" dirty="0" err="1" smtClean="0"/>
              <a:t>플로팅</a:t>
            </a:r>
            <a:r>
              <a:rPr lang="ko-KR" altLang="en-US" dirty="0" smtClean="0"/>
              <a:t> 라인 설치 및 </a:t>
            </a:r>
            <a:r>
              <a:rPr lang="ko-KR" altLang="en-US" dirty="0" err="1" smtClean="0"/>
              <a:t>설치된곳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수영장처럼 안전하게 </a:t>
            </a:r>
            <a:r>
              <a:rPr lang="ko-KR" altLang="en-US" dirty="0" err="1" smtClean="0"/>
              <a:t>한강수심</a:t>
            </a:r>
            <a:r>
              <a:rPr lang="ko-KR" altLang="en-US" dirty="0" smtClean="0"/>
              <a:t> </a:t>
            </a:r>
            <a:r>
              <a:rPr lang="en-US" altLang="ko-KR" dirty="0" smtClean="0"/>
              <a:t>1.2m</a:t>
            </a:r>
            <a:r>
              <a:rPr lang="ko-KR" altLang="en-US" dirty="0" smtClean="0"/>
              <a:t>로 정비 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2931338" y="287625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동작대교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33050" y="130226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>
                <a:solidFill>
                  <a:srgbClr val="FF0000"/>
                </a:solidFill>
              </a:rPr>
              <a:t>잠수교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2477" y="4253475"/>
            <a:ext cx="4134427" cy="2267266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5854" y="2405142"/>
            <a:ext cx="4247672" cy="1726584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104249" y="4199731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dirty="0" smtClean="0">
                <a:solidFill>
                  <a:srgbClr val="00B0F0"/>
                </a:solidFill>
              </a:rPr>
              <a:t>( </a:t>
            </a:r>
            <a:r>
              <a:rPr lang="ko-KR" altLang="en-US" dirty="0" smtClean="0">
                <a:solidFill>
                  <a:srgbClr val="00B0F0"/>
                </a:solidFill>
              </a:rPr>
              <a:t>서울시  </a:t>
            </a:r>
            <a:r>
              <a:rPr lang="ko-KR" altLang="en-US" dirty="0" err="1" smtClean="0">
                <a:solidFill>
                  <a:srgbClr val="00B0F0"/>
                </a:solidFill>
              </a:rPr>
              <a:t>추진예정인</a:t>
            </a:r>
            <a:r>
              <a:rPr lang="ko-KR" altLang="en-US" dirty="0" smtClean="0">
                <a:solidFill>
                  <a:srgbClr val="00B0F0"/>
                </a:solidFill>
              </a:rPr>
              <a:t> 한강 </a:t>
            </a:r>
            <a:r>
              <a:rPr lang="ko-KR" altLang="en-US" dirty="0" err="1" smtClean="0">
                <a:solidFill>
                  <a:srgbClr val="00B0F0"/>
                </a:solidFill>
              </a:rPr>
              <a:t>아트피어와</a:t>
            </a:r>
            <a:r>
              <a:rPr lang="ko-KR" altLang="en-US" dirty="0" smtClean="0">
                <a:solidFill>
                  <a:srgbClr val="00B0F0"/>
                </a:solidFill>
              </a:rPr>
              <a:t> 연계</a:t>
            </a:r>
            <a:r>
              <a:rPr lang="en-US" altLang="ko-KR" dirty="0" smtClean="0">
                <a:solidFill>
                  <a:srgbClr val="00B0F0"/>
                </a:solidFill>
              </a:rPr>
              <a:t>)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유휴지에서 </a:t>
            </a:r>
            <a:r>
              <a:rPr lang="ko-KR" altLang="en-US" dirty="0" err="1" smtClean="0"/>
              <a:t>동작대교로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한강변따라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야외수영</a:t>
            </a:r>
            <a:endParaRPr lang="en-US" altLang="ko-KR" dirty="0" smtClean="0"/>
          </a:p>
          <a:p>
            <a:r>
              <a:rPr lang="en-US" altLang="ko-KR" dirty="0" smtClean="0"/>
              <a:t>-&gt; </a:t>
            </a:r>
            <a:r>
              <a:rPr lang="ko-KR" altLang="en-US" dirty="0" smtClean="0"/>
              <a:t>거북선나루터까지 </a:t>
            </a:r>
            <a:r>
              <a:rPr lang="ko-KR" altLang="en-US" dirty="0" err="1" smtClean="0"/>
              <a:t>런닝</a:t>
            </a:r>
            <a:endParaRPr lang="en-US" altLang="ko-KR" dirty="0" smtClean="0"/>
          </a:p>
          <a:p>
            <a:r>
              <a:rPr lang="en-US" altLang="ko-KR" dirty="0" smtClean="0"/>
              <a:t>-&gt; </a:t>
            </a:r>
            <a:r>
              <a:rPr lang="ko-KR" altLang="en-US" dirty="0" smtClean="0"/>
              <a:t>나루터에서 유휴지까지 </a:t>
            </a:r>
            <a:r>
              <a:rPr lang="ko-KR" altLang="en-US" dirty="0" err="1" smtClean="0"/>
              <a:t>자전체</a:t>
            </a:r>
            <a:r>
              <a:rPr lang="ko-KR" altLang="en-US" dirty="0" smtClean="0"/>
              <a:t> 완주하면  기념사진 및 </a:t>
            </a:r>
            <a:r>
              <a:rPr lang="ko-KR" altLang="en-US" dirty="0" err="1" smtClean="0"/>
              <a:t>기록증</a:t>
            </a:r>
            <a:r>
              <a:rPr lang="ko-KR" altLang="en-US" dirty="0" smtClean="0"/>
              <a:t> 발급 및 유휴지 판매시설에서 </a:t>
            </a:r>
            <a:r>
              <a:rPr lang="en-US" altLang="ko-KR" dirty="0" smtClean="0"/>
              <a:t> </a:t>
            </a:r>
            <a:r>
              <a:rPr lang="ko-KR" altLang="en-US" dirty="0" smtClean="0"/>
              <a:t>기념품 판매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smtClean="0"/>
              <a:t>(</a:t>
            </a:r>
            <a:r>
              <a:rPr lang="ko-KR" altLang="en-US" smtClean="0"/>
              <a:t>서울을 </a:t>
            </a:r>
            <a:r>
              <a:rPr lang="ko-KR" altLang="en-US" dirty="0" err="1" smtClean="0"/>
              <a:t>기념하는체육복등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기념품판매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0020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85</Words>
  <Application>Microsoft Office PowerPoint</Application>
  <PresentationFormat>와이드스크린</PresentationFormat>
  <Paragraphs>17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Windows User</cp:lastModifiedBy>
  <cp:revision>6</cp:revision>
  <dcterms:created xsi:type="dcterms:W3CDTF">2023-04-24T03:16:04Z</dcterms:created>
  <dcterms:modified xsi:type="dcterms:W3CDTF">2023-04-30T00:07:54Z</dcterms:modified>
</cp:coreProperties>
</file>